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7" r:id="rId2"/>
    <p:sldMasterId id="2147483740" r:id="rId3"/>
    <p:sldMasterId id="2147483741" r:id="rId4"/>
    <p:sldMasterId id="2147483764" r:id="rId5"/>
    <p:sldMasterId id="2147483767" r:id="rId6"/>
    <p:sldMasterId id="2147483789" r:id="rId7"/>
    <p:sldMasterId id="2147483796" r:id="rId8"/>
    <p:sldMasterId id="2147483815" r:id="rId9"/>
  </p:sldMasterIdLst>
  <p:notesMasterIdLst>
    <p:notesMasterId r:id="rId28"/>
  </p:notesMasterIdLst>
  <p:sldIdLst>
    <p:sldId id="256" r:id="rId10"/>
    <p:sldId id="2147138494" r:id="rId11"/>
    <p:sldId id="277" r:id="rId12"/>
    <p:sldId id="2147138495" r:id="rId13"/>
    <p:sldId id="2145707263" r:id="rId14"/>
    <p:sldId id="2147138498" r:id="rId15"/>
    <p:sldId id="2147138505" r:id="rId16"/>
    <p:sldId id="2147138484" r:id="rId17"/>
    <p:sldId id="2147138508" r:id="rId18"/>
    <p:sldId id="2147138515" r:id="rId19"/>
    <p:sldId id="2147138517" r:id="rId20"/>
    <p:sldId id="2147138509" r:id="rId21"/>
    <p:sldId id="276" r:id="rId22"/>
    <p:sldId id="2570" r:id="rId23"/>
    <p:sldId id="265" r:id="rId24"/>
    <p:sldId id="2147138510" r:id="rId25"/>
    <p:sldId id="2147138518"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up–Corporate Partnerships: Why Most Fail and How to Get Them Right" id="{4ACE68C7-1141-447E-AF6B-B249E62CC0D7}">
          <p14:sldIdLst>
            <p14:sldId id="256"/>
            <p14:sldId id="2147138494"/>
            <p14:sldId id="277"/>
            <p14:sldId id="2147138495"/>
            <p14:sldId id="2145707263"/>
            <p14:sldId id="2147138498"/>
            <p14:sldId id="2147138505"/>
            <p14:sldId id="2147138484"/>
            <p14:sldId id="2147138508"/>
            <p14:sldId id="2147138515"/>
            <p14:sldId id="2147138517"/>
            <p14:sldId id="2147138509"/>
            <p14:sldId id="276"/>
            <p14:sldId id="2570"/>
            <p14:sldId id="265"/>
            <p14:sldId id="2147138510"/>
            <p14:sldId id="2147138518"/>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73238-6F1E-4BCB-8375-5AC6254F8DEA}" v="2" dt="2026-06-01T06:05:39.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94660"/>
  </p:normalViewPr>
  <p:slideViewPr>
    <p:cSldViewPr snapToGrid="0">
      <p:cViewPr>
        <p:scale>
          <a:sx n="66" d="100"/>
          <a:sy n="66" d="100"/>
        </p:scale>
        <p:origin x="9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s Hamerlinck" userId="8878945e-15b5-4a14-84a4-7935c37a0024" providerId="ADAL" clId="{AF4E3B17-2757-4043-8434-AEAB4D6FB307}"/>
    <pc:docChg chg="undo redo custSel addSld delSld modSld sldOrd modMainMaster delSection modSection">
      <pc:chgData name="Laurens Hamerlinck" userId="8878945e-15b5-4a14-84a4-7935c37a0024" providerId="ADAL" clId="{AF4E3B17-2757-4043-8434-AEAB4D6FB307}" dt="2026-06-01T06:07:14.914" v="6131" actId="20577"/>
      <pc:docMkLst>
        <pc:docMk/>
      </pc:docMkLst>
      <pc:sldChg chg="addSp delSp modSp mod">
        <pc:chgData name="Laurens Hamerlinck" userId="8878945e-15b5-4a14-84a4-7935c37a0024" providerId="ADAL" clId="{AF4E3B17-2757-4043-8434-AEAB4D6FB307}" dt="2026-05-29T13:54:56.365" v="3780"/>
        <pc:sldMkLst>
          <pc:docMk/>
          <pc:sldMk cId="1858919297" sldId="256"/>
        </pc:sldMkLst>
        <pc:spChg chg="mod">
          <ac:chgData name="Laurens Hamerlinck" userId="8878945e-15b5-4a14-84a4-7935c37a0024" providerId="ADAL" clId="{AF4E3B17-2757-4043-8434-AEAB4D6FB307}" dt="2026-05-29T13:54:56.365" v="3780"/>
          <ac:spMkLst>
            <pc:docMk/>
            <pc:sldMk cId="1858919297" sldId="256"/>
            <ac:spMk id="8" creationId="{BB6CC354-5E42-FD1E-1F05-97E5D4510FA0}"/>
          </ac:spMkLst>
        </pc:spChg>
        <pc:spChg chg="mod">
          <ac:chgData name="Laurens Hamerlinck" userId="8878945e-15b5-4a14-84a4-7935c37a0024" providerId="ADAL" clId="{AF4E3B17-2757-4043-8434-AEAB4D6FB307}" dt="2026-05-27T07:57:53.837" v="87" actId="1076"/>
          <ac:spMkLst>
            <pc:docMk/>
            <pc:sldMk cId="1858919297" sldId="256"/>
            <ac:spMk id="10" creationId="{39E06F45-AB54-8398-AFC0-CBEBD8E06651}"/>
          </ac:spMkLst>
        </pc:spChg>
        <pc:spChg chg="mod">
          <ac:chgData name="Laurens Hamerlinck" userId="8878945e-15b5-4a14-84a4-7935c37a0024" providerId="ADAL" clId="{AF4E3B17-2757-4043-8434-AEAB4D6FB307}" dt="2026-05-27T07:57:07.520" v="56" actId="20577"/>
          <ac:spMkLst>
            <pc:docMk/>
            <pc:sldMk cId="1858919297" sldId="256"/>
            <ac:spMk id="12" creationId="{9C7484C0-198C-E5F4-6575-A1CB74F22BE2}"/>
          </ac:spMkLst>
        </pc:spChg>
      </pc:sldChg>
      <pc:sldChg chg="modSp mod ord">
        <pc:chgData name="Laurens Hamerlinck" userId="8878945e-15b5-4a14-84a4-7935c37a0024" providerId="ADAL" clId="{AF4E3B17-2757-4043-8434-AEAB4D6FB307}" dt="2026-05-29T14:48:01.663" v="5577" actId="5793"/>
        <pc:sldMkLst>
          <pc:docMk/>
          <pc:sldMk cId="1421225918" sldId="265"/>
        </pc:sldMkLst>
        <pc:spChg chg="mod">
          <ac:chgData name="Laurens Hamerlinck" userId="8878945e-15b5-4a14-84a4-7935c37a0024" providerId="ADAL" clId="{AF4E3B17-2757-4043-8434-AEAB4D6FB307}" dt="2026-05-29T14:48:01.663" v="5577" actId="5793"/>
          <ac:spMkLst>
            <pc:docMk/>
            <pc:sldMk cId="1421225918" sldId="265"/>
            <ac:spMk id="2" creationId="{6C7CB2D9-7FCF-E1BB-CDED-FFA1FF0C9E9B}"/>
          </ac:spMkLst>
        </pc:spChg>
        <pc:spChg chg="mod">
          <ac:chgData name="Laurens Hamerlinck" userId="8878945e-15b5-4a14-84a4-7935c37a0024" providerId="ADAL" clId="{AF4E3B17-2757-4043-8434-AEAB4D6FB307}" dt="2026-05-29T07:04:55.988" v="2451" actId="1076"/>
          <ac:spMkLst>
            <pc:docMk/>
            <pc:sldMk cId="1421225918" sldId="265"/>
            <ac:spMk id="5" creationId="{B80C1750-C6C0-9780-9CCC-04A29FEEE811}"/>
          </ac:spMkLst>
        </pc:spChg>
        <pc:spChg chg="mod">
          <ac:chgData name="Laurens Hamerlinck" userId="8878945e-15b5-4a14-84a4-7935c37a0024" providerId="ADAL" clId="{AF4E3B17-2757-4043-8434-AEAB4D6FB307}" dt="2026-05-29T13:54:56.365" v="3780"/>
          <ac:spMkLst>
            <pc:docMk/>
            <pc:sldMk cId="1421225918" sldId="265"/>
            <ac:spMk id="7" creationId="{92CF0FD9-DAB4-EA4E-61C1-AAF56373E163}"/>
          </ac:spMkLst>
        </pc:spChg>
        <pc:graphicFrameChg chg="modGraphic">
          <ac:chgData name="Laurens Hamerlinck" userId="8878945e-15b5-4a14-84a4-7935c37a0024" providerId="ADAL" clId="{AF4E3B17-2757-4043-8434-AEAB4D6FB307}" dt="2026-05-29T07:05:12.364" v="2464" actId="20577"/>
          <ac:graphicFrameMkLst>
            <pc:docMk/>
            <pc:sldMk cId="1421225918" sldId="265"/>
            <ac:graphicFrameMk id="9" creationId="{35A7DFEF-0A44-4B0E-663E-5FE12B4777C4}"/>
          </ac:graphicFrameMkLst>
        </pc:graphicFrameChg>
      </pc:sldChg>
      <pc:sldChg chg="addSp modSp mod">
        <pc:chgData name="Laurens Hamerlinck" userId="8878945e-15b5-4a14-84a4-7935c37a0024" providerId="ADAL" clId="{AF4E3B17-2757-4043-8434-AEAB4D6FB307}" dt="2026-06-01T06:05:39.898" v="6101" actId="164"/>
        <pc:sldMkLst>
          <pc:docMk/>
          <pc:sldMk cId="555710982" sldId="277"/>
        </pc:sldMkLst>
        <pc:spChg chg="mod">
          <ac:chgData name="Laurens Hamerlinck" userId="8878945e-15b5-4a14-84a4-7935c37a0024" providerId="ADAL" clId="{AF4E3B17-2757-4043-8434-AEAB4D6FB307}" dt="2026-05-29T06:40:36.256" v="1716" actId="20577"/>
          <ac:spMkLst>
            <pc:docMk/>
            <pc:sldMk cId="555710982" sldId="277"/>
            <ac:spMk id="3" creationId="{B28DEA54-27A2-A955-0D24-FC4D79C42661}"/>
          </ac:spMkLst>
        </pc:spChg>
        <pc:spChg chg="mod">
          <ac:chgData name="Laurens Hamerlinck" userId="8878945e-15b5-4a14-84a4-7935c37a0024" providerId="ADAL" clId="{AF4E3B17-2757-4043-8434-AEAB4D6FB307}" dt="2026-05-29T13:54:56.365" v="3780"/>
          <ac:spMkLst>
            <pc:docMk/>
            <pc:sldMk cId="555710982" sldId="277"/>
            <ac:spMk id="5" creationId="{084E99E7-1C40-8263-E27B-9FBA6CBBD088}"/>
          </ac:spMkLst>
        </pc:spChg>
        <pc:spChg chg="mod">
          <ac:chgData name="Laurens Hamerlinck" userId="8878945e-15b5-4a14-84a4-7935c37a0024" providerId="ADAL" clId="{AF4E3B17-2757-4043-8434-AEAB4D6FB307}" dt="2026-05-29T13:54:56.365" v="3780"/>
          <ac:spMkLst>
            <pc:docMk/>
            <pc:sldMk cId="555710982" sldId="277"/>
            <ac:spMk id="7" creationId="{36C0A17E-B3C4-F9B4-6620-35F35027597D}"/>
          </ac:spMkLst>
        </pc:spChg>
        <pc:grpChg chg="add mod">
          <ac:chgData name="Laurens Hamerlinck" userId="8878945e-15b5-4a14-84a4-7935c37a0024" providerId="ADAL" clId="{AF4E3B17-2757-4043-8434-AEAB4D6FB307}" dt="2026-06-01T06:05:39.898" v="6101" actId="164"/>
          <ac:grpSpMkLst>
            <pc:docMk/>
            <pc:sldMk cId="555710982" sldId="277"/>
            <ac:grpSpMk id="6" creationId="{4B111F45-B5F2-33C4-FC8F-9AF100FCB04C}"/>
          </ac:grpSpMkLst>
        </pc:grpChg>
        <pc:picChg chg="add mod modCrop">
          <ac:chgData name="Laurens Hamerlinck" userId="8878945e-15b5-4a14-84a4-7935c37a0024" providerId="ADAL" clId="{AF4E3B17-2757-4043-8434-AEAB4D6FB307}" dt="2026-06-01T06:05:39.898" v="6101" actId="164"/>
          <ac:picMkLst>
            <pc:docMk/>
            <pc:sldMk cId="555710982" sldId="277"/>
            <ac:picMk id="4" creationId="{388F00A5-AB49-CE44-5680-C02EEF04A4AB}"/>
          </ac:picMkLst>
        </pc:picChg>
        <pc:picChg chg="mod">
          <ac:chgData name="Laurens Hamerlinck" userId="8878945e-15b5-4a14-84a4-7935c37a0024" providerId="ADAL" clId="{AF4E3B17-2757-4043-8434-AEAB4D6FB307}" dt="2026-06-01T06:05:39.898" v="6101" actId="164"/>
          <ac:picMkLst>
            <pc:docMk/>
            <pc:sldMk cId="555710982" sldId="277"/>
            <ac:picMk id="9" creationId="{92DBF4C6-36AD-4AF7-379F-3DE14FCD825A}"/>
          </ac:picMkLst>
        </pc:picChg>
      </pc:sldChg>
      <pc:sldChg chg="modSp ord">
        <pc:chgData name="Laurens Hamerlinck" userId="8878945e-15b5-4a14-84a4-7935c37a0024" providerId="ADAL" clId="{AF4E3B17-2757-4043-8434-AEAB4D6FB307}" dt="2026-05-29T13:54:56.365" v="3780"/>
        <pc:sldMkLst>
          <pc:docMk/>
          <pc:sldMk cId="15664884" sldId="283"/>
        </pc:sldMkLst>
        <pc:spChg chg="mod">
          <ac:chgData name="Laurens Hamerlinck" userId="8878945e-15b5-4a14-84a4-7935c37a0024" providerId="ADAL" clId="{AF4E3B17-2757-4043-8434-AEAB4D6FB307}" dt="2026-05-29T13:54:56.365" v="3780"/>
          <ac:spMkLst>
            <pc:docMk/>
            <pc:sldMk cId="15664884" sldId="283"/>
            <ac:spMk id="2" creationId="{F7526FCB-3F0D-0121-7514-FF545F66090C}"/>
          </ac:spMkLst>
        </pc:spChg>
      </pc:sldChg>
      <pc:sldChg chg="modSp mod ord">
        <pc:chgData name="Laurens Hamerlinck" userId="8878945e-15b5-4a14-84a4-7935c37a0024" providerId="ADAL" clId="{AF4E3B17-2757-4043-8434-AEAB4D6FB307}" dt="2026-05-29T13:54:56.365" v="3780"/>
        <pc:sldMkLst>
          <pc:docMk/>
          <pc:sldMk cId="2149949383" sldId="2145707263"/>
        </pc:sldMkLst>
        <pc:spChg chg="mod">
          <ac:chgData name="Laurens Hamerlinck" userId="8878945e-15b5-4a14-84a4-7935c37a0024" providerId="ADAL" clId="{AF4E3B17-2757-4043-8434-AEAB4D6FB307}" dt="2026-05-29T13:54:56.365" v="3780"/>
          <ac:spMkLst>
            <pc:docMk/>
            <pc:sldMk cId="2149949383" sldId="2145707263"/>
            <ac:spMk id="3" creationId="{064BBD12-6967-FFEF-C996-3FC7174A95C9}"/>
          </ac:spMkLst>
        </pc:spChg>
        <pc:spChg chg="mod">
          <ac:chgData name="Laurens Hamerlinck" userId="8878945e-15b5-4a14-84a4-7935c37a0024" providerId="ADAL" clId="{AF4E3B17-2757-4043-8434-AEAB4D6FB307}" dt="2026-05-27T08:55:31.967" v="413" actId="20577"/>
          <ac:spMkLst>
            <pc:docMk/>
            <pc:sldMk cId="2149949383" sldId="2145707263"/>
            <ac:spMk id="36" creationId="{9DDB839B-7D0C-1FD4-56E6-DC2D45D3FC34}"/>
          </ac:spMkLst>
        </pc:spChg>
      </pc:sldChg>
      <pc:sldChg chg="modSp mod ord">
        <pc:chgData name="Laurens Hamerlinck" userId="8878945e-15b5-4a14-84a4-7935c37a0024" providerId="ADAL" clId="{AF4E3B17-2757-4043-8434-AEAB4D6FB307}" dt="2026-05-29T13:54:56.365" v="3780"/>
        <pc:sldMkLst>
          <pc:docMk/>
          <pc:sldMk cId="2423944654" sldId="2147138484"/>
        </pc:sldMkLst>
        <pc:spChg chg="mod">
          <ac:chgData name="Laurens Hamerlinck" userId="8878945e-15b5-4a14-84a4-7935c37a0024" providerId="ADAL" clId="{AF4E3B17-2757-4043-8434-AEAB4D6FB307}" dt="2026-05-29T13:54:56.365" v="3780"/>
          <ac:spMkLst>
            <pc:docMk/>
            <pc:sldMk cId="2423944654" sldId="2147138484"/>
            <ac:spMk id="2" creationId="{65050454-D4B5-EB81-79EF-E7A990792163}"/>
          </ac:spMkLst>
        </pc:spChg>
        <pc:spChg chg="mod">
          <ac:chgData name="Laurens Hamerlinck" userId="8878945e-15b5-4a14-84a4-7935c37a0024" providerId="ADAL" clId="{AF4E3B17-2757-4043-8434-AEAB4D6FB307}" dt="2026-05-29T13:54:56.365" v="3780"/>
          <ac:spMkLst>
            <pc:docMk/>
            <pc:sldMk cId="2423944654" sldId="2147138484"/>
            <ac:spMk id="4" creationId="{2C08FF37-A373-4F40-C6E0-3FC3262680D3}"/>
          </ac:spMkLst>
        </pc:spChg>
        <pc:spChg chg="mod">
          <ac:chgData name="Laurens Hamerlinck" userId="8878945e-15b5-4a14-84a4-7935c37a0024" providerId="ADAL" clId="{AF4E3B17-2757-4043-8434-AEAB4D6FB307}" dt="2026-05-29T13:54:56.365" v="3780"/>
          <ac:spMkLst>
            <pc:docMk/>
            <pc:sldMk cId="2423944654" sldId="2147138484"/>
            <ac:spMk id="6" creationId="{57F06D38-80CC-96AC-2610-783224763FE3}"/>
          </ac:spMkLst>
        </pc:spChg>
        <pc:graphicFrameChg chg="mod">
          <ac:chgData name="Laurens Hamerlinck" userId="8878945e-15b5-4a14-84a4-7935c37a0024" providerId="ADAL" clId="{AF4E3B17-2757-4043-8434-AEAB4D6FB307}" dt="2026-05-29T06:42:11.363" v="1723" actId="16803"/>
          <ac:graphicFrameMkLst>
            <pc:docMk/>
            <pc:sldMk cId="2423944654" sldId="2147138484"/>
            <ac:graphicFrameMk id="8" creationId="{C9D16036-F223-FA01-0146-A23901698EE4}"/>
          </ac:graphicFrameMkLst>
        </pc:graphicFrameChg>
      </pc:sldChg>
      <pc:sldChg chg="modSp mod">
        <pc:chgData name="Laurens Hamerlinck" userId="8878945e-15b5-4a14-84a4-7935c37a0024" providerId="ADAL" clId="{AF4E3B17-2757-4043-8434-AEAB4D6FB307}" dt="2026-05-29T06:39:05.105" v="1646" actId="20577"/>
        <pc:sldMkLst>
          <pc:docMk/>
          <pc:sldMk cId="3705368801" sldId="2147138494"/>
        </pc:sldMkLst>
        <pc:spChg chg="mod">
          <ac:chgData name="Laurens Hamerlinck" userId="8878945e-15b5-4a14-84a4-7935c37a0024" providerId="ADAL" clId="{AF4E3B17-2757-4043-8434-AEAB4D6FB307}" dt="2026-05-29T06:39:05.105" v="1646" actId="20577"/>
          <ac:spMkLst>
            <pc:docMk/>
            <pc:sldMk cId="3705368801" sldId="2147138494"/>
            <ac:spMk id="2" creationId="{FA5F2F1C-5E27-0FF3-4318-315767C51105}"/>
          </ac:spMkLst>
        </pc:spChg>
      </pc:sldChg>
      <pc:sldChg chg="addSp delSp modSp mod ord">
        <pc:chgData name="Laurens Hamerlinck" userId="8878945e-15b5-4a14-84a4-7935c37a0024" providerId="ADAL" clId="{AF4E3B17-2757-4043-8434-AEAB4D6FB307}" dt="2026-05-29T13:54:56.365" v="3780"/>
        <pc:sldMkLst>
          <pc:docMk/>
          <pc:sldMk cId="3275456452" sldId="2147138495"/>
        </pc:sldMkLst>
        <pc:spChg chg="mod">
          <ac:chgData name="Laurens Hamerlinck" userId="8878945e-15b5-4a14-84a4-7935c37a0024" providerId="ADAL" clId="{AF4E3B17-2757-4043-8434-AEAB4D6FB307}" dt="2026-05-29T13:54:56.365" v="3780"/>
          <ac:spMkLst>
            <pc:docMk/>
            <pc:sldMk cId="3275456452" sldId="2147138495"/>
            <ac:spMk id="2" creationId="{82A31199-5F18-F913-08FF-C0F789B17D37}"/>
          </ac:spMkLst>
        </pc:spChg>
        <pc:spChg chg="mod">
          <ac:chgData name="Laurens Hamerlinck" userId="8878945e-15b5-4a14-84a4-7935c37a0024" providerId="ADAL" clId="{AF4E3B17-2757-4043-8434-AEAB4D6FB307}" dt="2026-05-27T08:41:13.584" v="170" actId="1036"/>
          <ac:spMkLst>
            <pc:docMk/>
            <pc:sldMk cId="3275456452" sldId="2147138495"/>
            <ac:spMk id="3" creationId="{9275B34E-4382-7010-2290-94A5AF72D367}"/>
          </ac:spMkLst>
        </pc:spChg>
        <pc:spChg chg="mod">
          <ac:chgData name="Laurens Hamerlinck" userId="8878945e-15b5-4a14-84a4-7935c37a0024" providerId="ADAL" clId="{AF4E3B17-2757-4043-8434-AEAB4D6FB307}" dt="2026-05-27T08:41:13.584" v="170" actId="1036"/>
          <ac:spMkLst>
            <pc:docMk/>
            <pc:sldMk cId="3275456452" sldId="2147138495"/>
            <ac:spMk id="4" creationId="{86DAB25F-9913-BCDF-A114-0F84956EA8B7}"/>
          </ac:spMkLst>
        </pc:spChg>
        <pc:spChg chg="mod">
          <ac:chgData name="Laurens Hamerlinck" userId="8878945e-15b5-4a14-84a4-7935c37a0024" providerId="ADAL" clId="{AF4E3B17-2757-4043-8434-AEAB4D6FB307}" dt="2026-05-29T13:54:56.365" v="3780"/>
          <ac:spMkLst>
            <pc:docMk/>
            <pc:sldMk cId="3275456452" sldId="2147138495"/>
            <ac:spMk id="5" creationId="{C0CDCDD4-D572-AC00-11C3-077F99185FD0}"/>
          </ac:spMkLst>
        </pc:spChg>
        <pc:spChg chg="add mod">
          <ac:chgData name="Laurens Hamerlinck" userId="8878945e-15b5-4a14-84a4-7935c37a0024" providerId="ADAL" clId="{AF4E3B17-2757-4043-8434-AEAB4D6FB307}" dt="2026-05-27T08:50:51.397" v="354" actId="14100"/>
          <ac:spMkLst>
            <pc:docMk/>
            <pc:sldMk cId="3275456452" sldId="2147138495"/>
            <ac:spMk id="6" creationId="{F017B22E-0E75-40E8-2A4A-69A599D8ECEF}"/>
          </ac:spMkLst>
        </pc:spChg>
        <pc:spChg chg="mod">
          <ac:chgData name="Laurens Hamerlinck" userId="8878945e-15b5-4a14-84a4-7935c37a0024" providerId="ADAL" clId="{AF4E3B17-2757-4043-8434-AEAB4D6FB307}" dt="2026-05-29T13:54:56.365" v="3780"/>
          <ac:spMkLst>
            <pc:docMk/>
            <pc:sldMk cId="3275456452" sldId="2147138495"/>
            <ac:spMk id="7" creationId="{0A2CF686-127F-79A1-DD75-D20A628BEEAD}"/>
          </ac:spMkLst>
        </pc:spChg>
        <pc:picChg chg="add mod ord">
          <ac:chgData name="Laurens Hamerlinck" userId="8878945e-15b5-4a14-84a4-7935c37a0024" providerId="ADAL" clId="{AF4E3B17-2757-4043-8434-AEAB4D6FB307}" dt="2026-05-27T08:49:56.102" v="324" actId="14100"/>
          <ac:picMkLst>
            <pc:docMk/>
            <pc:sldMk cId="3275456452" sldId="2147138495"/>
            <ac:picMk id="10" creationId="{565E6BBE-DBD1-ADC1-5940-21CADD6F771B}"/>
          </ac:picMkLst>
        </pc:picChg>
        <pc:picChg chg="mod">
          <ac:chgData name="Laurens Hamerlinck" userId="8878945e-15b5-4a14-84a4-7935c37a0024" providerId="ADAL" clId="{AF4E3B17-2757-4043-8434-AEAB4D6FB307}" dt="2026-05-27T08:41:13.584" v="170" actId="1036"/>
          <ac:picMkLst>
            <pc:docMk/>
            <pc:sldMk cId="3275456452" sldId="2147138495"/>
            <ac:picMk id="2050" creationId="{3F0BC2FB-C3C4-E871-D9AA-694CE37BA3B3}"/>
          </ac:picMkLst>
        </pc:picChg>
        <pc:picChg chg="mod">
          <ac:chgData name="Laurens Hamerlinck" userId="8878945e-15b5-4a14-84a4-7935c37a0024" providerId="ADAL" clId="{AF4E3B17-2757-4043-8434-AEAB4D6FB307}" dt="2026-05-27T08:41:13.584" v="170" actId="1036"/>
          <ac:picMkLst>
            <pc:docMk/>
            <pc:sldMk cId="3275456452" sldId="2147138495"/>
            <ac:picMk id="2052" creationId="{3F540652-DE36-9BB0-04D4-C1442F3EF865}"/>
          </ac:picMkLst>
        </pc:picChg>
        <pc:picChg chg="mod">
          <ac:chgData name="Laurens Hamerlinck" userId="8878945e-15b5-4a14-84a4-7935c37a0024" providerId="ADAL" clId="{AF4E3B17-2757-4043-8434-AEAB4D6FB307}" dt="2026-05-27T08:44:30.562" v="225" actId="167"/>
          <ac:picMkLst>
            <pc:docMk/>
            <pc:sldMk cId="3275456452" sldId="2147138495"/>
            <ac:picMk id="2054" creationId="{813E1D5D-EED1-AFD8-483C-3019B19A1FE0}"/>
          </ac:picMkLst>
        </pc:picChg>
        <pc:picChg chg="mod">
          <ac:chgData name="Laurens Hamerlinck" userId="8878945e-15b5-4a14-84a4-7935c37a0024" providerId="ADAL" clId="{AF4E3B17-2757-4043-8434-AEAB4D6FB307}" dt="2026-05-27T08:44:26.913" v="224" actId="167"/>
          <ac:picMkLst>
            <pc:docMk/>
            <pc:sldMk cId="3275456452" sldId="2147138495"/>
            <ac:picMk id="2056" creationId="{73899DF2-95AC-3C63-0E86-0BA0CCE855AB}"/>
          </ac:picMkLst>
        </pc:picChg>
      </pc:sldChg>
      <pc:sldChg chg="modSp add ord">
        <pc:chgData name="Laurens Hamerlinck" userId="8878945e-15b5-4a14-84a4-7935c37a0024" providerId="ADAL" clId="{AF4E3B17-2757-4043-8434-AEAB4D6FB307}" dt="2026-05-29T13:54:56.365" v="3780"/>
        <pc:sldMkLst>
          <pc:docMk/>
          <pc:sldMk cId="1312754513" sldId="2147138498"/>
        </pc:sldMkLst>
        <pc:spChg chg="mod">
          <ac:chgData name="Laurens Hamerlinck" userId="8878945e-15b5-4a14-84a4-7935c37a0024" providerId="ADAL" clId="{AF4E3B17-2757-4043-8434-AEAB4D6FB307}" dt="2026-05-29T13:54:56.365" v="3780"/>
          <ac:spMkLst>
            <pc:docMk/>
            <pc:sldMk cId="1312754513" sldId="2147138498"/>
            <ac:spMk id="2" creationId="{A89B4B9B-991B-0D84-A9F1-3AA3880865F4}"/>
          </ac:spMkLst>
        </pc:spChg>
      </pc:sldChg>
      <pc:sldChg chg="add">
        <pc:chgData name="Laurens Hamerlinck" userId="8878945e-15b5-4a14-84a4-7935c37a0024" providerId="ADAL" clId="{AF4E3B17-2757-4043-8434-AEAB4D6FB307}" dt="2026-05-27T07:59:46.177" v="91"/>
        <pc:sldMkLst>
          <pc:docMk/>
          <pc:sldMk cId="2378708488" sldId="2147138505"/>
        </pc:sldMkLst>
      </pc:sldChg>
      <pc:sldChg chg="addSp delSp modSp new mod modClrScheme chgLayout">
        <pc:chgData name="Laurens Hamerlinck" userId="8878945e-15b5-4a14-84a4-7935c37a0024" providerId="ADAL" clId="{AF4E3B17-2757-4043-8434-AEAB4D6FB307}" dt="2026-06-01T06:01:20.881" v="6019" actId="20577"/>
        <pc:sldMkLst>
          <pc:docMk/>
          <pc:sldMk cId="1420190456" sldId="2147138508"/>
        </pc:sldMkLst>
        <pc:spChg chg="mod">
          <ac:chgData name="Laurens Hamerlinck" userId="8878945e-15b5-4a14-84a4-7935c37a0024" providerId="ADAL" clId="{AF4E3B17-2757-4043-8434-AEAB4D6FB307}" dt="2026-06-01T06:01:20.881" v="6019" actId="20577"/>
          <ac:spMkLst>
            <pc:docMk/>
            <pc:sldMk cId="1420190456" sldId="2147138508"/>
            <ac:spMk id="2" creationId="{EFC94A93-663F-E370-6F7B-7F916D8D0317}"/>
          </ac:spMkLst>
        </pc:spChg>
        <pc:spChg chg="add mod">
          <ac:chgData name="Laurens Hamerlinck" userId="8878945e-15b5-4a14-84a4-7935c37a0024" providerId="ADAL" clId="{AF4E3B17-2757-4043-8434-AEAB4D6FB307}" dt="2026-05-29T14:23:14.285" v="4047" actId="6549"/>
          <ac:spMkLst>
            <pc:docMk/>
            <pc:sldMk cId="1420190456" sldId="2147138508"/>
            <ac:spMk id="10" creationId="{8D737FCC-37F3-11CE-3849-1C9091CE66D1}"/>
          </ac:spMkLst>
        </pc:spChg>
        <pc:picChg chg="add mod">
          <ac:chgData name="Laurens Hamerlinck" userId="8878945e-15b5-4a14-84a4-7935c37a0024" providerId="ADAL" clId="{AF4E3B17-2757-4043-8434-AEAB4D6FB307}" dt="2026-05-27T09:11:13.084" v="494" actId="26606"/>
          <ac:picMkLst>
            <pc:docMk/>
            <pc:sldMk cId="1420190456" sldId="2147138508"/>
            <ac:picMk id="5" creationId="{B5A5541D-61A9-2BFA-5F9B-901B13B2DF0B}"/>
          </ac:picMkLst>
        </pc:picChg>
      </pc:sldChg>
      <pc:sldChg chg="addSp delSp modSp new mod ord modClrScheme chgLayout">
        <pc:chgData name="Laurens Hamerlinck" userId="8878945e-15b5-4a14-84a4-7935c37a0024" providerId="ADAL" clId="{AF4E3B17-2757-4043-8434-AEAB4D6FB307}" dt="2026-05-29T14:47:35.635" v="5567" actId="113"/>
        <pc:sldMkLst>
          <pc:docMk/>
          <pc:sldMk cId="886110767" sldId="2147138509"/>
        </pc:sldMkLst>
        <pc:spChg chg="mod ord">
          <ac:chgData name="Laurens Hamerlinck" userId="8878945e-15b5-4a14-84a4-7935c37a0024" providerId="ADAL" clId="{AF4E3B17-2757-4043-8434-AEAB4D6FB307}" dt="2026-05-29T14:30:57.923" v="4509" actId="20577"/>
          <ac:spMkLst>
            <pc:docMk/>
            <pc:sldMk cId="886110767" sldId="2147138509"/>
            <ac:spMk id="2" creationId="{21B51206-535E-D3A0-40C5-E1D0D89FA501}"/>
          </ac:spMkLst>
        </pc:spChg>
        <pc:spChg chg="add mod">
          <ac:chgData name="Laurens Hamerlinck" userId="8878945e-15b5-4a14-84a4-7935c37a0024" providerId="ADAL" clId="{AF4E3B17-2757-4043-8434-AEAB4D6FB307}" dt="2026-05-29T14:47:35.635" v="5567" actId="113"/>
          <ac:spMkLst>
            <pc:docMk/>
            <pc:sldMk cId="886110767" sldId="2147138509"/>
            <ac:spMk id="10" creationId="{D73E46E6-C8FA-B681-EC7E-541B29E8DBD4}"/>
          </ac:spMkLst>
        </pc:spChg>
        <pc:picChg chg="add mod">
          <ac:chgData name="Laurens Hamerlinck" userId="8878945e-15b5-4a14-84a4-7935c37a0024" providerId="ADAL" clId="{AF4E3B17-2757-4043-8434-AEAB4D6FB307}" dt="2026-05-29T13:54:56.365" v="3780"/>
          <ac:picMkLst>
            <pc:docMk/>
            <pc:sldMk cId="886110767" sldId="2147138509"/>
            <ac:picMk id="5" creationId="{1E276DC6-AC88-6DF7-D6AF-0EF9CB701BDE}"/>
          </ac:picMkLst>
        </pc:picChg>
      </pc:sldChg>
      <pc:sldChg chg="addSp delSp modSp new mod ord modClrScheme chgLayout">
        <pc:chgData name="Laurens Hamerlinck" userId="8878945e-15b5-4a14-84a4-7935c37a0024" providerId="ADAL" clId="{AF4E3B17-2757-4043-8434-AEAB4D6FB307}" dt="2026-06-01T06:03:16.136" v="6089" actId="20577"/>
        <pc:sldMkLst>
          <pc:docMk/>
          <pc:sldMk cId="3036116837" sldId="2147138510"/>
        </pc:sldMkLst>
        <pc:spChg chg="mod">
          <ac:chgData name="Laurens Hamerlinck" userId="8878945e-15b5-4a14-84a4-7935c37a0024" providerId="ADAL" clId="{AF4E3B17-2757-4043-8434-AEAB4D6FB307}" dt="2026-05-29T14:36:58.983" v="4704" actId="20577"/>
          <ac:spMkLst>
            <pc:docMk/>
            <pc:sldMk cId="3036116837" sldId="2147138510"/>
            <ac:spMk id="2" creationId="{3287EC6A-89B6-DE04-6DE5-B3EBB918202B}"/>
          </ac:spMkLst>
        </pc:spChg>
        <pc:spChg chg="add mod">
          <ac:chgData name="Laurens Hamerlinck" userId="8878945e-15b5-4a14-84a4-7935c37a0024" providerId="ADAL" clId="{AF4E3B17-2757-4043-8434-AEAB4D6FB307}" dt="2026-05-29T14:38:35.612" v="4737" actId="1076"/>
          <ac:spMkLst>
            <pc:docMk/>
            <pc:sldMk cId="3036116837" sldId="2147138510"/>
            <ac:spMk id="6" creationId="{B828594D-111C-6DFD-22C0-A6CC5771A6A4}"/>
          </ac:spMkLst>
        </pc:spChg>
        <pc:spChg chg="add mod">
          <ac:chgData name="Laurens Hamerlinck" userId="8878945e-15b5-4a14-84a4-7935c37a0024" providerId="ADAL" clId="{AF4E3B17-2757-4043-8434-AEAB4D6FB307}" dt="2026-05-29T13:54:56.365" v="3780"/>
          <ac:spMkLst>
            <pc:docMk/>
            <pc:sldMk cId="3036116837" sldId="2147138510"/>
            <ac:spMk id="7" creationId="{6F3FF8FE-EB0C-3902-FF44-F5B1D22BA32A}"/>
          </ac:spMkLst>
        </pc:spChg>
        <pc:spChg chg="add mod">
          <ac:chgData name="Laurens Hamerlinck" userId="8878945e-15b5-4a14-84a4-7935c37a0024" providerId="ADAL" clId="{AF4E3B17-2757-4043-8434-AEAB4D6FB307}" dt="2026-05-29T15:45:18.495" v="6004" actId="20577"/>
          <ac:spMkLst>
            <pc:docMk/>
            <pc:sldMk cId="3036116837" sldId="2147138510"/>
            <ac:spMk id="9" creationId="{215FC0E0-D5B2-B7C5-5312-0FAC00C017BE}"/>
          </ac:spMkLst>
        </pc:spChg>
        <pc:spChg chg="add mod">
          <ac:chgData name="Laurens Hamerlinck" userId="8878945e-15b5-4a14-84a4-7935c37a0024" providerId="ADAL" clId="{AF4E3B17-2757-4043-8434-AEAB4D6FB307}" dt="2026-05-29T13:54:56.365" v="3780"/>
          <ac:spMkLst>
            <pc:docMk/>
            <pc:sldMk cId="3036116837" sldId="2147138510"/>
            <ac:spMk id="14" creationId="{3FD31B2F-6870-E098-9B6E-170B841C120C}"/>
          </ac:spMkLst>
        </pc:spChg>
        <pc:graphicFrameChg chg="add mod modGraphic">
          <ac:chgData name="Laurens Hamerlinck" userId="8878945e-15b5-4a14-84a4-7935c37a0024" providerId="ADAL" clId="{AF4E3B17-2757-4043-8434-AEAB4D6FB307}" dt="2026-06-01T06:03:16.136" v="6089" actId="20577"/>
          <ac:graphicFrameMkLst>
            <pc:docMk/>
            <pc:sldMk cId="3036116837" sldId="2147138510"/>
            <ac:graphicFrameMk id="5" creationId="{B497C403-1154-0124-8FBB-55363B841484}"/>
          </ac:graphicFrameMkLst>
        </pc:graphicFrameChg>
        <pc:cxnChg chg="add mod">
          <ac:chgData name="Laurens Hamerlinck" userId="8878945e-15b5-4a14-84a4-7935c37a0024" providerId="ADAL" clId="{AF4E3B17-2757-4043-8434-AEAB4D6FB307}" dt="2026-05-29T14:37:56.660" v="4717" actId="1582"/>
          <ac:cxnSpMkLst>
            <pc:docMk/>
            <pc:sldMk cId="3036116837" sldId="2147138510"/>
            <ac:cxnSpMk id="4" creationId="{3292F4B4-EF71-08C3-EE76-B4BA6786AE24}"/>
          </ac:cxnSpMkLst>
        </pc:cxnChg>
      </pc:sldChg>
      <pc:sldChg chg="addSp delSp modSp new mod">
        <pc:chgData name="Laurens Hamerlinck" userId="8878945e-15b5-4a14-84a4-7935c37a0024" providerId="ADAL" clId="{AF4E3B17-2757-4043-8434-AEAB4D6FB307}" dt="2026-06-01T06:01:40.567" v="6030" actId="20577"/>
        <pc:sldMkLst>
          <pc:docMk/>
          <pc:sldMk cId="75171436" sldId="2147138515"/>
        </pc:sldMkLst>
        <pc:spChg chg="mod">
          <ac:chgData name="Laurens Hamerlinck" userId="8878945e-15b5-4a14-84a4-7935c37a0024" providerId="ADAL" clId="{AF4E3B17-2757-4043-8434-AEAB4D6FB307}" dt="2026-06-01T06:01:40.567" v="6030" actId="20577"/>
          <ac:spMkLst>
            <pc:docMk/>
            <pc:sldMk cId="75171436" sldId="2147138515"/>
            <ac:spMk id="2" creationId="{519B4F1E-1443-E5FC-9ADC-AB312C7B5175}"/>
          </ac:spMkLst>
        </pc:spChg>
        <pc:spChg chg="mod">
          <ac:chgData name="Laurens Hamerlinck" userId="8878945e-15b5-4a14-84a4-7935c37a0024" providerId="ADAL" clId="{AF4E3B17-2757-4043-8434-AEAB4D6FB307}" dt="2026-05-29T14:24:36.758" v="4107" actId="20577"/>
          <ac:spMkLst>
            <pc:docMk/>
            <pc:sldMk cId="75171436" sldId="2147138515"/>
            <ac:spMk id="4" creationId="{11FEA1D9-B782-D34B-49F5-FCA6794E4B99}"/>
          </ac:spMkLst>
        </pc:spChg>
        <pc:picChg chg="add mod">
          <ac:chgData name="Laurens Hamerlinck" userId="8878945e-15b5-4a14-84a4-7935c37a0024" providerId="ADAL" clId="{AF4E3B17-2757-4043-8434-AEAB4D6FB307}" dt="2026-05-29T14:18:26.631" v="3896" actId="26606"/>
          <ac:picMkLst>
            <pc:docMk/>
            <pc:sldMk cId="75171436" sldId="2147138515"/>
            <ac:picMk id="6" creationId="{BE8A94E8-733F-64FA-5A2E-2DF13EAF110D}"/>
          </ac:picMkLst>
        </pc:picChg>
      </pc:sldChg>
      <pc:sldChg chg="addSp delSp modSp new mod">
        <pc:chgData name="Laurens Hamerlinck" userId="8878945e-15b5-4a14-84a4-7935c37a0024" providerId="ADAL" clId="{AF4E3B17-2757-4043-8434-AEAB4D6FB307}" dt="2026-06-01T06:07:14.914" v="6131" actId="20577"/>
        <pc:sldMkLst>
          <pc:docMk/>
          <pc:sldMk cId="2342187915" sldId="2147138517"/>
        </pc:sldMkLst>
        <pc:spChg chg="mod">
          <ac:chgData name="Laurens Hamerlinck" userId="8878945e-15b5-4a14-84a4-7935c37a0024" providerId="ADAL" clId="{AF4E3B17-2757-4043-8434-AEAB4D6FB307}" dt="2026-06-01T06:07:14.914" v="6131" actId="20577"/>
          <ac:spMkLst>
            <pc:docMk/>
            <pc:sldMk cId="2342187915" sldId="2147138517"/>
            <ac:spMk id="2" creationId="{FE0C84C7-F29C-19D4-7054-E53B424C272F}"/>
          </ac:spMkLst>
        </pc:spChg>
        <pc:spChg chg="mod">
          <ac:chgData name="Laurens Hamerlinck" userId="8878945e-15b5-4a14-84a4-7935c37a0024" providerId="ADAL" clId="{AF4E3B17-2757-4043-8434-AEAB4D6FB307}" dt="2026-05-29T14:26:05.094" v="4132" actId="113"/>
          <ac:spMkLst>
            <pc:docMk/>
            <pc:sldMk cId="2342187915" sldId="2147138517"/>
            <ac:spMk id="4" creationId="{9D1DA25D-CF63-14DE-01DB-1CBD62433D4C}"/>
          </ac:spMkLst>
        </pc:spChg>
        <pc:picChg chg="add mod ord">
          <ac:chgData name="Laurens Hamerlinck" userId="8878945e-15b5-4a14-84a4-7935c37a0024" providerId="ADAL" clId="{AF4E3B17-2757-4043-8434-AEAB4D6FB307}" dt="2026-05-29T14:23:40.739" v="4052" actId="1076"/>
          <ac:picMkLst>
            <pc:docMk/>
            <pc:sldMk cId="2342187915" sldId="2147138517"/>
            <ac:picMk id="6" creationId="{F5FA3308-2781-2A01-D964-424B587A54DE}"/>
          </ac:picMkLst>
        </pc:picChg>
      </pc:sldChg>
      <pc:sldChg chg="addSp modSp new mod">
        <pc:chgData name="Laurens Hamerlinck" userId="8878945e-15b5-4a14-84a4-7935c37a0024" providerId="ADAL" clId="{AF4E3B17-2757-4043-8434-AEAB4D6FB307}" dt="2026-05-29T15:45:33.560" v="6016" actId="113"/>
        <pc:sldMkLst>
          <pc:docMk/>
          <pc:sldMk cId="1879623714" sldId="2147138518"/>
        </pc:sldMkLst>
        <pc:spChg chg="mod">
          <ac:chgData name="Laurens Hamerlinck" userId="8878945e-15b5-4a14-84a4-7935c37a0024" providerId="ADAL" clId="{AF4E3B17-2757-4043-8434-AEAB4D6FB307}" dt="2026-05-29T15:39:10.070" v="5791" actId="5793"/>
          <ac:spMkLst>
            <pc:docMk/>
            <pc:sldMk cId="1879623714" sldId="2147138518"/>
            <ac:spMk id="2" creationId="{9EF46356-96B8-B2D6-90CC-52453C5CBCFE}"/>
          </ac:spMkLst>
        </pc:spChg>
        <pc:spChg chg="mod ord">
          <ac:chgData name="Laurens Hamerlinck" userId="8878945e-15b5-4a14-84a4-7935c37a0024" providerId="ADAL" clId="{AF4E3B17-2757-4043-8434-AEAB4D6FB307}" dt="2026-05-29T15:45:33.560" v="6016" actId="113"/>
          <ac:spMkLst>
            <pc:docMk/>
            <pc:sldMk cId="1879623714" sldId="2147138518"/>
            <ac:spMk id="3" creationId="{3F77CEEA-6BB3-1890-357F-4F82872AE71B}"/>
          </ac:spMkLst>
        </pc:spChg>
        <pc:picChg chg="add mod">
          <ac:chgData name="Laurens Hamerlinck" userId="8878945e-15b5-4a14-84a4-7935c37a0024" providerId="ADAL" clId="{AF4E3B17-2757-4043-8434-AEAB4D6FB307}" dt="2026-05-29T15:43:09.843" v="5980" actId="1076"/>
          <ac:picMkLst>
            <pc:docMk/>
            <pc:sldMk cId="1879623714" sldId="2147138518"/>
            <ac:picMk id="4" creationId="{B1FBFE43-BE62-CAFD-833A-91FB8DE5A065}"/>
          </ac:picMkLst>
        </pc:picChg>
      </pc:sldChg>
      <pc:sldMasterChg chg="modSldLayout">
        <pc:chgData name="Laurens Hamerlinck" userId="8878945e-15b5-4a14-84a4-7935c37a0024" providerId="ADAL" clId="{AF4E3B17-2757-4043-8434-AEAB4D6FB307}" dt="2026-05-29T07:23:18.488" v="2713"/>
        <pc:sldMasterMkLst>
          <pc:docMk/>
          <pc:sldMasterMk cId="3688768613" sldId="2147483789"/>
        </pc:sldMasterMkLst>
        <pc:sldLayoutChg chg="delSp">
          <pc:chgData name="Laurens Hamerlinck" userId="8878945e-15b5-4a14-84a4-7935c37a0024" providerId="ADAL" clId="{AF4E3B17-2757-4043-8434-AEAB4D6FB307}" dt="2026-05-29T07:23:18.488" v="2713"/>
          <pc:sldLayoutMkLst>
            <pc:docMk/>
            <pc:sldMasterMk cId="3688768613" sldId="2147483789"/>
            <pc:sldLayoutMk cId="4192236784" sldId="2147483790"/>
          </pc:sldLayoutMkLst>
        </pc:sldLayoutChg>
        <pc:sldLayoutChg chg="delSp">
          <pc:chgData name="Laurens Hamerlinck" userId="8878945e-15b5-4a14-84a4-7935c37a0024" providerId="ADAL" clId="{AF4E3B17-2757-4043-8434-AEAB4D6FB307}" dt="2026-05-29T07:23:18.488" v="2713"/>
          <pc:sldLayoutMkLst>
            <pc:docMk/>
            <pc:sldMasterMk cId="3688768613" sldId="2147483789"/>
            <pc:sldLayoutMk cId="1423796815" sldId="2147483793"/>
          </pc:sldLayoutMkLst>
        </pc:sldLayoutChg>
        <pc:sldLayoutChg chg="delSp">
          <pc:chgData name="Laurens Hamerlinck" userId="8878945e-15b5-4a14-84a4-7935c37a0024" providerId="ADAL" clId="{AF4E3B17-2757-4043-8434-AEAB4D6FB307}" dt="2026-05-29T07:23:18.488" v="2713"/>
          <pc:sldLayoutMkLst>
            <pc:docMk/>
            <pc:sldMasterMk cId="3688768613" sldId="2147483789"/>
            <pc:sldLayoutMk cId="1892898824" sldId="2147483794"/>
          </pc:sldLayoutMkLst>
        </pc:sldLayoutChg>
        <pc:sldLayoutChg chg="delSp">
          <pc:chgData name="Laurens Hamerlinck" userId="8878945e-15b5-4a14-84a4-7935c37a0024" providerId="ADAL" clId="{AF4E3B17-2757-4043-8434-AEAB4D6FB307}" dt="2026-05-29T07:23:18.488" v="2713"/>
          <pc:sldLayoutMkLst>
            <pc:docMk/>
            <pc:sldMasterMk cId="3688768613" sldId="2147483789"/>
            <pc:sldLayoutMk cId="4169621228" sldId="2147483795"/>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image" Target="../media/image34.svg"/><Relationship Id="rId6" Type="http://schemas.openxmlformats.org/officeDocument/2006/relationships/image" Target="../media/image39.svg"/><Relationship Id="rId5" Type="http://schemas.openxmlformats.org/officeDocument/2006/relationships/image" Target="../media/image38.sv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svg"/><Relationship Id="rId1" Type="http://schemas.openxmlformats.org/officeDocument/2006/relationships/image" Target="../media/image47.svg"/><Relationship Id="rId6" Type="http://schemas.openxmlformats.org/officeDocument/2006/relationships/image" Target="../media/image52.svg"/><Relationship Id="rId5" Type="http://schemas.openxmlformats.org/officeDocument/2006/relationships/image" Target="../media/image51.sv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image" Target="../media/image34.svg"/><Relationship Id="rId6" Type="http://schemas.openxmlformats.org/officeDocument/2006/relationships/image" Target="../media/image39.svg"/><Relationship Id="rId5" Type="http://schemas.openxmlformats.org/officeDocument/2006/relationships/image" Target="../media/image38.sv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svg"/><Relationship Id="rId1" Type="http://schemas.openxmlformats.org/officeDocument/2006/relationships/image" Target="../media/image47.svg"/><Relationship Id="rId6" Type="http://schemas.openxmlformats.org/officeDocument/2006/relationships/image" Target="../media/image52.svg"/><Relationship Id="rId5" Type="http://schemas.openxmlformats.org/officeDocument/2006/relationships/image" Target="../media/image51.sv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B7226-08D2-48C0-AB57-A97C1E4B555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D5DF69A-1DFE-4723-9342-55EB2C0D718F}">
      <dgm:prSet/>
      <dgm:spPr/>
      <dgm:t>
        <a:bodyPr/>
        <a:lstStyle/>
        <a:p>
          <a:pPr>
            <a:lnSpc>
              <a:spcPct val="100000"/>
            </a:lnSpc>
          </a:pPr>
          <a:r>
            <a:rPr lang="en-GB">
              <a:latin typeface="ABN AMRO Sans" panose="020B0504040000000004" pitchFamily="34" charset="0"/>
            </a:rPr>
            <a:t>Partnership Mentality</a:t>
          </a:r>
          <a:endParaRPr lang="en-US">
            <a:latin typeface="ABN AMRO Sans" panose="020B0504040000000004" pitchFamily="34" charset="0"/>
          </a:endParaRPr>
        </a:p>
      </dgm:t>
    </dgm:pt>
    <dgm:pt modelId="{DE1F9520-5324-4ADA-894B-6C2DA7E5AC60}" type="parTrans" cxnId="{B5274EC2-6B5C-4A61-8D82-95424C2D9408}">
      <dgm:prSet/>
      <dgm:spPr/>
      <dgm:t>
        <a:bodyPr/>
        <a:lstStyle/>
        <a:p>
          <a:endParaRPr lang="en-US">
            <a:latin typeface="ABN AMRO Sans" panose="020B0504040000000004" pitchFamily="34" charset="0"/>
          </a:endParaRPr>
        </a:p>
      </dgm:t>
    </dgm:pt>
    <dgm:pt modelId="{AB073DF1-08D9-4E3B-A7BE-922232DAD2C4}" type="sibTrans" cxnId="{B5274EC2-6B5C-4A61-8D82-95424C2D9408}">
      <dgm:prSet/>
      <dgm:spPr/>
      <dgm:t>
        <a:bodyPr/>
        <a:lstStyle/>
        <a:p>
          <a:pPr>
            <a:lnSpc>
              <a:spcPct val="100000"/>
            </a:lnSpc>
          </a:pPr>
          <a:endParaRPr lang="en-US">
            <a:latin typeface="ABN AMRO Sans" panose="020B0504040000000004" pitchFamily="34" charset="0"/>
          </a:endParaRPr>
        </a:p>
      </dgm:t>
    </dgm:pt>
    <dgm:pt modelId="{E37D7E6F-3723-43BF-95AC-AE20906FE1F1}">
      <dgm:prSet/>
      <dgm:spPr/>
      <dgm:t>
        <a:bodyPr/>
        <a:lstStyle/>
        <a:p>
          <a:pPr>
            <a:lnSpc>
              <a:spcPct val="100000"/>
            </a:lnSpc>
          </a:pPr>
          <a:r>
            <a:rPr lang="en-GB">
              <a:latin typeface="ABN AMRO Sans" panose="020B0504040000000004" pitchFamily="34" charset="0"/>
            </a:rPr>
            <a:t>Access to Capital and Customers</a:t>
          </a:r>
          <a:endParaRPr lang="en-US">
            <a:latin typeface="ABN AMRO Sans" panose="020B0504040000000004" pitchFamily="34" charset="0"/>
          </a:endParaRPr>
        </a:p>
      </dgm:t>
    </dgm:pt>
    <dgm:pt modelId="{ED5B820C-6B0F-4E40-AA9B-EC2B4DABDB80}" type="parTrans" cxnId="{CB296AEF-B4C8-4428-944E-0D03C7385526}">
      <dgm:prSet/>
      <dgm:spPr/>
      <dgm:t>
        <a:bodyPr/>
        <a:lstStyle/>
        <a:p>
          <a:endParaRPr lang="en-US">
            <a:latin typeface="ABN AMRO Sans" panose="020B0504040000000004" pitchFamily="34" charset="0"/>
          </a:endParaRPr>
        </a:p>
      </dgm:t>
    </dgm:pt>
    <dgm:pt modelId="{F509EE7C-6DB4-4656-B6E3-5FA5ECC2372F}" type="sibTrans" cxnId="{CB296AEF-B4C8-4428-944E-0D03C7385526}">
      <dgm:prSet/>
      <dgm:spPr/>
      <dgm:t>
        <a:bodyPr/>
        <a:lstStyle/>
        <a:p>
          <a:pPr>
            <a:lnSpc>
              <a:spcPct val="100000"/>
            </a:lnSpc>
          </a:pPr>
          <a:endParaRPr lang="en-US">
            <a:latin typeface="ABN AMRO Sans" panose="020B0504040000000004" pitchFamily="34" charset="0"/>
          </a:endParaRPr>
        </a:p>
      </dgm:t>
    </dgm:pt>
    <dgm:pt modelId="{5014ACE4-9894-45C9-B869-0C5CB1A9F967}">
      <dgm:prSet/>
      <dgm:spPr/>
      <dgm:t>
        <a:bodyPr/>
        <a:lstStyle/>
        <a:p>
          <a:pPr>
            <a:lnSpc>
              <a:spcPct val="100000"/>
            </a:lnSpc>
          </a:pPr>
          <a:r>
            <a:rPr lang="en-GB">
              <a:latin typeface="ABN AMRO Sans" panose="020B0504040000000004" pitchFamily="34" charset="0"/>
            </a:rPr>
            <a:t>Clear Vision and Strategy</a:t>
          </a:r>
          <a:endParaRPr lang="en-US">
            <a:latin typeface="ABN AMRO Sans" panose="020B0504040000000004" pitchFamily="34" charset="0"/>
          </a:endParaRPr>
        </a:p>
      </dgm:t>
    </dgm:pt>
    <dgm:pt modelId="{805C4501-D79D-42E6-8F52-CD9461791765}" type="parTrans" cxnId="{9986098E-0113-4CD9-A27D-C58E3E41C459}">
      <dgm:prSet/>
      <dgm:spPr/>
      <dgm:t>
        <a:bodyPr/>
        <a:lstStyle/>
        <a:p>
          <a:endParaRPr lang="en-US">
            <a:latin typeface="ABN AMRO Sans" panose="020B0504040000000004" pitchFamily="34" charset="0"/>
          </a:endParaRPr>
        </a:p>
      </dgm:t>
    </dgm:pt>
    <dgm:pt modelId="{51C6386C-186C-4310-9E6F-F8594D457D47}" type="sibTrans" cxnId="{9986098E-0113-4CD9-A27D-C58E3E41C459}">
      <dgm:prSet/>
      <dgm:spPr/>
      <dgm:t>
        <a:bodyPr/>
        <a:lstStyle/>
        <a:p>
          <a:pPr>
            <a:lnSpc>
              <a:spcPct val="100000"/>
            </a:lnSpc>
          </a:pPr>
          <a:endParaRPr lang="en-US">
            <a:latin typeface="ABN AMRO Sans" panose="020B0504040000000004" pitchFamily="34" charset="0"/>
          </a:endParaRPr>
        </a:p>
      </dgm:t>
    </dgm:pt>
    <dgm:pt modelId="{F14E1C32-7D9D-4E5D-876C-7441EBDF0FD7}">
      <dgm:prSet/>
      <dgm:spPr/>
      <dgm:t>
        <a:bodyPr/>
        <a:lstStyle/>
        <a:p>
          <a:pPr>
            <a:lnSpc>
              <a:spcPct val="100000"/>
            </a:lnSpc>
          </a:pPr>
          <a:r>
            <a:rPr lang="en-GB" dirty="0">
              <a:latin typeface="ABN AMRO Sans" panose="020B0504040000000004" pitchFamily="34" charset="0"/>
            </a:rPr>
            <a:t>Strong Innovation Team &amp; Partners</a:t>
          </a:r>
          <a:endParaRPr lang="en-US" dirty="0">
            <a:latin typeface="ABN AMRO Sans" panose="020B0504040000000004" pitchFamily="34" charset="0"/>
          </a:endParaRPr>
        </a:p>
      </dgm:t>
    </dgm:pt>
    <dgm:pt modelId="{FE3BEA7F-4E5E-40EC-8989-9E8563ECA474}" type="parTrans" cxnId="{DA67B6AC-B02A-4308-851A-A153FB37A1A0}">
      <dgm:prSet/>
      <dgm:spPr/>
      <dgm:t>
        <a:bodyPr/>
        <a:lstStyle/>
        <a:p>
          <a:endParaRPr lang="en-US">
            <a:latin typeface="ABN AMRO Sans" panose="020B0504040000000004" pitchFamily="34" charset="0"/>
          </a:endParaRPr>
        </a:p>
      </dgm:t>
    </dgm:pt>
    <dgm:pt modelId="{970ACD69-3974-45A5-8CE8-EC3D882A2B33}" type="sibTrans" cxnId="{DA67B6AC-B02A-4308-851A-A153FB37A1A0}">
      <dgm:prSet/>
      <dgm:spPr/>
      <dgm:t>
        <a:bodyPr/>
        <a:lstStyle/>
        <a:p>
          <a:pPr>
            <a:lnSpc>
              <a:spcPct val="100000"/>
            </a:lnSpc>
          </a:pPr>
          <a:endParaRPr lang="en-US">
            <a:latin typeface="ABN AMRO Sans" panose="020B0504040000000004" pitchFamily="34" charset="0"/>
          </a:endParaRPr>
        </a:p>
      </dgm:t>
    </dgm:pt>
    <dgm:pt modelId="{CE288CB9-7254-4F3F-8157-4F373B50B3A1}">
      <dgm:prSet/>
      <dgm:spPr/>
      <dgm:t>
        <a:bodyPr/>
        <a:lstStyle/>
        <a:p>
          <a:pPr>
            <a:lnSpc>
              <a:spcPct val="100000"/>
            </a:lnSpc>
          </a:pPr>
          <a:r>
            <a:rPr lang="en-GB">
              <a:latin typeface="ABN AMRO Sans" panose="020B0504040000000004" pitchFamily="34" charset="0"/>
            </a:rPr>
            <a:t>Startup Friendly</a:t>
          </a:r>
          <a:endParaRPr lang="en-US">
            <a:latin typeface="ABN AMRO Sans" panose="020B0504040000000004" pitchFamily="34" charset="0"/>
          </a:endParaRPr>
        </a:p>
      </dgm:t>
    </dgm:pt>
    <dgm:pt modelId="{22D82975-CABE-402B-A256-14176F60981E}" type="parTrans" cxnId="{8D919063-7A4C-4465-BA4D-9F8956BA35B9}">
      <dgm:prSet/>
      <dgm:spPr/>
      <dgm:t>
        <a:bodyPr/>
        <a:lstStyle/>
        <a:p>
          <a:endParaRPr lang="en-US">
            <a:latin typeface="ABN AMRO Sans" panose="020B0504040000000004" pitchFamily="34" charset="0"/>
          </a:endParaRPr>
        </a:p>
      </dgm:t>
    </dgm:pt>
    <dgm:pt modelId="{DE5D5A46-0C08-43E5-8909-EA1207B8DE35}" type="sibTrans" cxnId="{8D919063-7A4C-4465-BA4D-9F8956BA35B9}">
      <dgm:prSet/>
      <dgm:spPr/>
      <dgm:t>
        <a:bodyPr/>
        <a:lstStyle/>
        <a:p>
          <a:endParaRPr lang="en-US">
            <a:latin typeface="ABN AMRO Sans" panose="020B0504040000000004" pitchFamily="34" charset="0"/>
          </a:endParaRPr>
        </a:p>
      </dgm:t>
    </dgm:pt>
    <dgm:pt modelId="{B12BC0DC-DA16-4C40-8BC7-F8A3CC7D3AA9}">
      <dgm:prSet/>
      <dgm:spPr/>
      <dgm:t>
        <a:bodyPr/>
        <a:lstStyle/>
        <a:p>
          <a:pPr>
            <a:lnSpc>
              <a:spcPct val="100000"/>
            </a:lnSpc>
          </a:pPr>
          <a:r>
            <a:rPr lang="en-GB" dirty="0">
              <a:latin typeface="ABN AMRO Sans" panose="020B0504040000000004" pitchFamily="34" charset="0"/>
            </a:rPr>
            <a:t>Deep Banking Expertise</a:t>
          </a:r>
          <a:endParaRPr lang="en-US" dirty="0">
            <a:latin typeface="ABN AMRO Sans" panose="020B0504040000000004" pitchFamily="34" charset="0"/>
          </a:endParaRPr>
        </a:p>
      </dgm:t>
    </dgm:pt>
    <dgm:pt modelId="{3EF23753-B732-4286-BD84-C682B764BCDD}" type="parTrans" cxnId="{A407B113-F19F-4754-8686-0DFFD9F4C728}">
      <dgm:prSet/>
      <dgm:spPr/>
      <dgm:t>
        <a:bodyPr/>
        <a:lstStyle/>
        <a:p>
          <a:endParaRPr lang="en-US">
            <a:latin typeface="ABN AMRO Sans" panose="020B0504040000000004" pitchFamily="34" charset="0"/>
          </a:endParaRPr>
        </a:p>
      </dgm:t>
    </dgm:pt>
    <dgm:pt modelId="{6E6E882E-73A3-4484-9728-D2BDA7B26F0D}" type="sibTrans" cxnId="{A407B113-F19F-4754-8686-0DFFD9F4C728}">
      <dgm:prSet/>
      <dgm:spPr/>
      <dgm:t>
        <a:bodyPr/>
        <a:lstStyle/>
        <a:p>
          <a:pPr>
            <a:lnSpc>
              <a:spcPct val="100000"/>
            </a:lnSpc>
          </a:pPr>
          <a:endParaRPr lang="en-US">
            <a:latin typeface="ABN AMRO Sans" panose="020B0504040000000004" pitchFamily="34" charset="0"/>
          </a:endParaRPr>
        </a:p>
      </dgm:t>
    </dgm:pt>
    <dgm:pt modelId="{C90AC7D9-AD12-434B-BA36-704EF6A3E2C3}" type="pres">
      <dgm:prSet presAssocID="{53CB7226-08D2-48C0-AB57-A97C1E4B5551}" presName="root" presStyleCnt="0">
        <dgm:presLayoutVars>
          <dgm:dir/>
          <dgm:resizeHandles val="exact"/>
        </dgm:presLayoutVars>
      </dgm:prSet>
      <dgm:spPr/>
    </dgm:pt>
    <dgm:pt modelId="{55083EDE-7C0E-4B21-979B-77E78DD3622D}" type="pres">
      <dgm:prSet presAssocID="{53CB7226-08D2-48C0-AB57-A97C1E4B5551}" presName="container" presStyleCnt="0">
        <dgm:presLayoutVars>
          <dgm:dir/>
          <dgm:resizeHandles val="exact"/>
        </dgm:presLayoutVars>
      </dgm:prSet>
      <dgm:spPr/>
    </dgm:pt>
    <dgm:pt modelId="{78D5E773-0B1B-4B9C-88EB-B70E8F0248C3}" type="pres">
      <dgm:prSet presAssocID="{4D5DF69A-1DFE-4723-9342-55EB2C0D718F}" presName="compNode" presStyleCnt="0"/>
      <dgm:spPr/>
    </dgm:pt>
    <dgm:pt modelId="{95031E41-0045-4C72-80D9-8AB1542DCEE6}" type="pres">
      <dgm:prSet presAssocID="{4D5DF69A-1DFE-4723-9342-55EB2C0D718F}" presName="iconBgRect" presStyleLbl="bgShp" presStyleIdx="0" presStyleCnt="6"/>
      <dgm:spPr/>
    </dgm:pt>
    <dgm:pt modelId="{8004B4DB-4D85-4E6A-A17D-3F9C744AACF9}" type="pres">
      <dgm:prSet presAssocID="{4D5DF69A-1DFE-4723-9342-55EB2C0D718F}"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andshake"/>
        </a:ext>
      </dgm:extLst>
    </dgm:pt>
    <dgm:pt modelId="{C0B44351-881F-4BED-91C9-17BDA799F403}" type="pres">
      <dgm:prSet presAssocID="{4D5DF69A-1DFE-4723-9342-55EB2C0D718F}" presName="spaceRect" presStyleCnt="0"/>
      <dgm:spPr/>
    </dgm:pt>
    <dgm:pt modelId="{3BAA953E-B946-46C3-9044-9CF3D5FCBDB8}" type="pres">
      <dgm:prSet presAssocID="{4D5DF69A-1DFE-4723-9342-55EB2C0D718F}" presName="textRect" presStyleLbl="revTx" presStyleIdx="0" presStyleCnt="6">
        <dgm:presLayoutVars>
          <dgm:chMax val="1"/>
          <dgm:chPref val="1"/>
        </dgm:presLayoutVars>
      </dgm:prSet>
      <dgm:spPr/>
    </dgm:pt>
    <dgm:pt modelId="{DE10B9E5-1ADA-4D5E-9B23-68A5F298CE71}" type="pres">
      <dgm:prSet presAssocID="{AB073DF1-08D9-4E3B-A7BE-922232DAD2C4}" presName="sibTrans" presStyleLbl="sibTrans2D1" presStyleIdx="0" presStyleCnt="0"/>
      <dgm:spPr/>
    </dgm:pt>
    <dgm:pt modelId="{C8512E4C-0C03-447F-B204-379683ED618E}" type="pres">
      <dgm:prSet presAssocID="{E37D7E6F-3723-43BF-95AC-AE20906FE1F1}" presName="compNode" presStyleCnt="0"/>
      <dgm:spPr/>
    </dgm:pt>
    <dgm:pt modelId="{90901D06-AD0D-4506-8C10-DB591E32DDEF}" type="pres">
      <dgm:prSet presAssocID="{E37D7E6F-3723-43BF-95AC-AE20906FE1F1}" presName="iconBgRect" presStyleLbl="bgShp" presStyleIdx="1" presStyleCnt="6"/>
      <dgm:spPr/>
    </dgm:pt>
    <dgm:pt modelId="{651D3689-12F3-41A1-90CE-7938FE2AC7E9}" type="pres">
      <dgm:prSet presAssocID="{E37D7E6F-3723-43BF-95AC-AE20906FE1F1}"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8267A834-C15F-47C9-A691-9DD72C9C36C0}" type="pres">
      <dgm:prSet presAssocID="{E37D7E6F-3723-43BF-95AC-AE20906FE1F1}" presName="spaceRect" presStyleCnt="0"/>
      <dgm:spPr/>
    </dgm:pt>
    <dgm:pt modelId="{66122F37-2A36-4E1D-9548-EBEC399E03A4}" type="pres">
      <dgm:prSet presAssocID="{E37D7E6F-3723-43BF-95AC-AE20906FE1F1}" presName="textRect" presStyleLbl="revTx" presStyleIdx="1" presStyleCnt="6">
        <dgm:presLayoutVars>
          <dgm:chMax val="1"/>
          <dgm:chPref val="1"/>
        </dgm:presLayoutVars>
      </dgm:prSet>
      <dgm:spPr/>
    </dgm:pt>
    <dgm:pt modelId="{D4B7E748-6EE0-43CB-A3C3-CBF344C020BC}" type="pres">
      <dgm:prSet presAssocID="{F509EE7C-6DB4-4656-B6E3-5FA5ECC2372F}" presName="sibTrans" presStyleLbl="sibTrans2D1" presStyleIdx="0" presStyleCnt="0"/>
      <dgm:spPr/>
    </dgm:pt>
    <dgm:pt modelId="{A96D2193-6FAB-4E61-AD1A-05B82357D358}" type="pres">
      <dgm:prSet presAssocID="{B12BC0DC-DA16-4C40-8BC7-F8A3CC7D3AA9}" presName="compNode" presStyleCnt="0"/>
      <dgm:spPr/>
    </dgm:pt>
    <dgm:pt modelId="{FE5C4274-94E8-4EAB-BC98-EEFCF84CE4E9}" type="pres">
      <dgm:prSet presAssocID="{B12BC0DC-DA16-4C40-8BC7-F8A3CC7D3AA9}" presName="iconBgRect" presStyleLbl="bgShp" presStyleIdx="2" presStyleCnt="6"/>
      <dgm:spPr/>
    </dgm:pt>
    <dgm:pt modelId="{75633763-A6B9-4853-B637-0865C21A69B6}" type="pres">
      <dgm:prSet presAssocID="{B12BC0DC-DA16-4C40-8BC7-F8A3CC7D3AA9}"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gnifying glass"/>
        </a:ext>
      </dgm:extLst>
    </dgm:pt>
    <dgm:pt modelId="{2A2F7B3D-5CD5-4F47-84DD-EE71FC2B84A7}" type="pres">
      <dgm:prSet presAssocID="{B12BC0DC-DA16-4C40-8BC7-F8A3CC7D3AA9}" presName="spaceRect" presStyleCnt="0"/>
      <dgm:spPr/>
    </dgm:pt>
    <dgm:pt modelId="{4692307D-A8F3-44BF-B490-F61AB541B47F}" type="pres">
      <dgm:prSet presAssocID="{B12BC0DC-DA16-4C40-8BC7-F8A3CC7D3AA9}" presName="textRect" presStyleLbl="revTx" presStyleIdx="2" presStyleCnt="6">
        <dgm:presLayoutVars>
          <dgm:chMax val="1"/>
          <dgm:chPref val="1"/>
        </dgm:presLayoutVars>
      </dgm:prSet>
      <dgm:spPr/>
    </dgm:pt>
    <dgm:pt modelId="{A064FB14-5C5D-4948-82DE-688D03BD43C9}" type="pres">
      <dgm:prSet presAssocID="{6E6E882E-73A3-4484-9728-D2BDA7B26F0D}" presName="sibTrans" presStyleLbl="sibTrans2D1" presStyleIdx="0" presStyleCnt="0"/>
      <dgm:spPr/>
    </dgm:pt>
    <dgm:pt modelId="{94C73DDD-A184-4A0E-A537-8D53F11F7BC0}" type="pres">
      <dgm:prSet presAssocID="{F14E1C32-7D9D-4E5D-876C-7441EBDF0FD7}" presName="compNode" presStyleCnt="0"/>
      <dgm:spPr/>
    </dgm:pt>
    <dgm:pt modelId="{0D822DB8-D475-4AED-BE90-F4F7718D63BD}" type="pres">
      <dgm:prSet presAssocID="{F14E1C32-7D9D-4E5D-876C-7441EBDF0FD7}" presName="iconBgRect" presStyleLbl="bgShp" presStyleIdx="3" presStyleCnt="6"/>
      <dgm:spPr/>
    </dgm:pt>
    <dgm:pt modelId="{A2BEDB8E-C1E6-49D6-99BC-822522791C51}" type="pres">
      <dgm:prSet presAssocID="{F14E1C32-7D9D-4E5D-876C-7441EBDF0FD7}"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B7558E5-9000-4197-A4CB-FEDF8606825F}" type="pres">
      <dgm:prSet presAssocID="{F14E1C32-7D9D-4E5D-876C-7441EBDF0FD7}" presName="spaceRect" presStyleCnt="0"/>
      <dgm:spPr/>
    </dgm:pt>
    <dgm:pt modelId="{4FB7D54D-E9A2-470F-8A76-5A63B014515F}" type="pres">
      <dgm:prSet presAssocID="{F14E1C32-7D9D-4E5D-876C-7441EBDF0FD7}" presName="textRect" presStyleLbl="revTx" presStyleIdx="3" presStyleCnt="6">
        <dgm:presLayoutVars>
          <dgm:chMax val="1"/>
          <dgm:chPref val="1"/>
        </dgm:presLayoutVars>
      </dgm:prSet>
      <dgm:spPr/>
    </dgm:pt>
    <dgm:pt modelId="{5EEF6A65-B1F6-468D-A15F-2D1CACB1ACF4}" type="pres">
      <dgm:prSet presAssocID="{970ACD69-3974-45A5-8CE8-EC3D882A2B33}" presName="sibTrans" presStyleLbl="sibTrans2D1" presStyleIdx="0" presStyleCnt="0"/>
      <dgm:spPr/>
    </dgm:pt>
    <dgm:pt modelId="{84A8BF04-8325-4123-826B-3AAA210110D6}" type="pres">
      <dgm:prSet presAssocID="{5014ACE4-9894-45C9-B869-0C5CB1A9F967}" presName="compNode" presStyleCnt="0"/>
      <dgm:spPr/>
    </dgm:pt>
    <dgm:pt modelId="{2835E805-E9BB-4200-8599-B9290AD67D81}" type="pres">
      <dgm:prSet presAssocID="{5014ACE4-9894-45C9-B869-0C5CB1A9F967}" presName="iconBgRect" presStyleLbl="bgShp" presStyleIdx="4" presStyleCnt="6"/>
      <dgm:spPr/>
    </dgm:pt>
    <dgm:pt modelId="{A000A13F-A392-4A70-9414-88064B38A197}" type="pres">
      <dgm:prSet presAssocID="{5014ACE4-9894-45C9-B869-0C5CB1A9F967}"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ullseye"/>
        </a:ext>
      </dgm:extLst>
    </dgm:pt>
    <dgm:pt modelId="{1C6E6005-B6DA-4FED-942A-0C6F437E09AB}" type="pres">
      <dgm:prSet presAssocID="{5014ACE4-9894-45C9-B869-0C5CB1A9F967}" presName="spaceRect" presStyleCnt="0"/>
      <dgm:spPr/>
    </dgm:pt>
    <dgm:pt modelId="{375AF106-9DB6-4773-9D04-9A7785E718A3}" type="pres">
      <dgm:prSet presAssocID="{5014ACE4-9894-45C9-B869-0C5CB1A9F967}" presName="textRect" presStyleLbl="revTx" presStyleIdx="4" presStyleCnt="6">
        <dgm:presLayoutVars>
          <dgm:chMax val="1"/>
          <dgm:chPref val="1"/>
        </dgm:presLayoutVars>
      </dgm:prSet>
      <dgm:spPr/>
    </dgm:pt>
    <dgm:pt modelId="{31B139B2-081B-407E-8ABD-DFEBF6B5B4BA}" type="pres">
      <dgm:prSet presAssocID="{51C6386C-186C-4310-9E6F-F8594D457D47}" presName="sibTrans" presStyleLbl="sibTrans2D1" presStyleIdx="0" presStyleCnt="0"/>
      <dgm:spPr/>
    </dgm:pt>
    <dgm:pt modelId="{13F65242-7637-4205-8558-E8028A9CE1B8}" type="pres">
      <dgm:prSet presAssocID="{CE288CB9-7254-4F3F-8157-4F373B50B3A1}" presName="compNode" presStyleCnt="0"/>
      <dgm:spPr/>
    </dgm:pt>
    <dgm:pt modelId="{F35286EF-C626-4547-9F45-535C848EC8D4}" type="pres">
      <dgm:prSet presAssocID="{CE288CB9-7254-4F3F-8157-4F373B50B3A1}" presName="iconBgRect" presStyleLbl="bgShp" presStyleIdx="5" presStyleCnt="6"/>
      <dgm:spPr/>
    </dgm:pt>
    <dgm:pt modelId="{AC00091C-93C8-4D5B-A58A-2C5E5BBE5EF2}" type="pres">
      <dgm:prSet presAssocID="{CE288CB9-7254-4F3F-8157-4F373B50B3A1}"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2F47E93E-899C-4B06-B53D-EF260B00D48A}" type="pres">
      <dgm:prSet presAssocID="{CE288CB9-7254-4F3F-8157-4F373B50B3A1}" presName="spaceRect" presStyleCnt="0"/>
      <dgm:spPr/>
    </dgm:pt>
    <dgm:pt modelId="{A03055A9-BC50-484B-B6F4-3B0D1047F9F6}" type="pres">
      <dgm:prSet presAssocID="{CE288CB9-7254-4F3F-8157-4F373B50B3A1}" presName="textRect" presStyleLbl="revTx" presStyleIdx="5" presStyleCnt="6">
        <dgm:presLayoutVars>
          <dgm:chMax val="1"/>
          <dgm:chPref val="1"/>
        </dgm:presLayoutVars>
      </dgm:prSet>
      <dgm:spPr/>
    </dgm:pt>
  </dgm:ptLst>
  <dgm:cxnLst>
    <dgm:cxn modelId="{65CEE807-5612-430A-97EF-1CA020675562}" type="presOf" srcId="{CE288CB9-7254-4F3F-8157-4F373B50B3A1}" destId="{A03055A9-BC50-484B-B6F4-3B0D1047F9F6}" srcOrd="0" destOrd="0" presId="urn:microsoft.com/office/officeart/2018/2/layout/IconCircleList"/>
    <dgm:cxn modelId="{5D611A0B-F5D3-437B-8E8E-13A96052FA24}" type="presOf" srcId="{F509EE7C-6DB4-4656-B6E3-5FA5ECC2372F}" destId="{D4B7E748-6EE0-43CB-A3C3-CBF344C020BC}" srcOrd="0" destOrd="0" presId="urn:microsoft.com/office/officeart/2018/2/layout/IconCircleList"/>
    <dgm:cxn modelId="{A407B113-F19F-4754-8686-0DFFD9F4C728}" srcId="{53CB7226-08D2-48C0-AB57-A97C1E4B5551}" destId="{B12BC0DC-DA16-4C40-8BC7-F8A3CC7D3AA9}" srcOrd="2" destOrd="0" parTransId="{3EF23753-B732-4286-BD84-C682B764BCDD}" sibTransId="{6E6E882E-73A3-4484-9728-D2BDA7B26F0D}"/>
    <dgm:cxn modelId="{FCD3AB37-9ED9-4FFC-B39B-F3A352796328}" type="presOf" srcId="{AB073DF1-08D9-4E3B-A7BE-922232DAD2C4}" destId="{DE10B9E5-1ADA-4D5E-9B23-68A5F298CE71}" srcOrd="0" destOrd="0" presId="urn:microsoft.com/office/officeart/2018/2/layout/IconCircleList"/>
    <dgm:cxn modelId="{8D919063-7A4C-4465-BA4D-9F8956BA35B9}" srcId="{53CB7226-08D2-48C0-AB57-A97C1E4B5551}" destId="{CE288CB9-7254-4F3F-8157-4F373B50B3A1}" srcOrd="5" destOrd="0" parTransId="{22D82975-CABE-402B-A256-14176F60981E}" sibTransId="{DE5D5A46-0C08-43E5-8909-EA1207B8DE35}"/>
    <dgm:cxn modelId="{8BA15744-F67E-4AC5-8AAE-816D951B23BC}" type="presOf" srcId="{53CB7226-08D2-48C0-AB57-A97C1E4B5551}" destId="{C90AC7D9-AD12-434B-BA36-704EF6A3E2C3}" srcOrd="0" destOrd="0" presId="urn:microsoft.com/office/officeart/2018/2/layout/IconCircleList"/>
    <dgm:cxn modelId="{1EB5424B-2ADD-4149-9119-F63C094CA47D}" type="presOf" srcId="{6E6E882E-73A3-4484-9728-D2BDA7B26F0D}" destId="{A064FB14-5C5D-4948-82DE-688D03BD43C9}" srcOrd="0" destOrd="0" presId="urn:microsoft.com/office/officeart/2018/2/layout/IconCircleList"/>
    <dgm:cxn modelId="{D2668B7C-0B92-4F40-B441-46CD5A4F07BB}" type="presOf" srcId="{51C6386C-186C-4310-9E6F-F8594D457D47}" destId="{31B139B2-081B-407E-8ABD-DFEBF6B5B4BA}" srcOrd="0" destOrd="0" presId="urn:microsoft.com/office/officeart/2018/2/layout/IconCircleList"/>
    <dgm:cxn modelId="{9986098E-0113-4CD9-A27D-C58E3E41C459}" srcId="{53CB7226-08D2-48C0-AB57-A97C1E4B5551}" destId="{5014ACE4-9894-45C9-B869-0C5CB1A9F967}" srcOrd="4" destOrd="0" parTransId="{805C4501-D79D-42E6-8F52-CD9461791765}" sibTransId="{51C6386C-186C-4310-9E6F-F8594D457D47}"/>
    <dgm:cxn modelId="{ED8BE697-41EF-45D9-AB9E-500D26D05087}" type="presOf" srcId="{E37D7E6F-3723-43BF-95AC-AE20906FE1F1}" destId="{66122F37-2A36-4E1D-9548-EBEC399E03A4}" srcOrd="0" destOrd="0" presId="urn:microsoft.com/office/officeart/2018/2/layout/IconCircleList"/>
    <dgm:cxn modelId="{DA67B6AC-B02A-4308-851A-A153FB37A1A0}" srcId="{53CB7226-08D2-48C0-AB57-A97C1E4B5551}" destId="{F14E1C32-7D9D-4E5D-876C-7441EBDF0FD7}" srcOrd="3" destOrd="0" parTransId="{FE3BEA7F-4E5E-40EC-8989-9E8563ECA474}" sibTransId="{970ACD69-3974-45A5-8CE8-EC3D882A2B33}"/>
    <dgm:cxn modelId="{73A6BFBB-E7F8-43CD-ACAF-C1427AF192B7}" type="presOf" srcId="{F14E1C32-7D9D-4E5D-876C-7441EBDF0FD7}" destId="{4FB7D54D-E9A2-470F-8A76-5A63B014515F}" srcOrd="0" destOrd="0" presId="urn:microsoft.com/office/officeart/2018/2/layout/IconCircleList"/>
    <dgm:cxn modelId="{B5274EC2-6B5C-4A61-8D82-95424C2D9408}" srcId="{53CB7226-08D2-48C0-AB57-A97C1E4B5551}" destId="{4D5DF69A-1DFE-4723-9342-55EB2C0D718F}" srcOrd="0" destOrd="0" parTransId="{DE1F9520-5324-4ADA-894B-6C2DA7E5AC60}" sibTransId="{AB073DF1-08D9-4E3B-A7BE-922232DAD2C4}"/>
    <dgm:cxn modelId="{6926D7D6-82DA-4BBB-B315-F970A3D83FC7}" type="presOf" srcId="{5014ACE4-9894-45C9-B869-0C5CB1A9F967}" destId="{375AF106-9DB6-4773-9D04-9A7785E718A3}" srcOrd="0" destOrd="0" presId="urn:microsoft.com/office/officeart/2018/2/layout/IconCircleList"/>
    <dgm:cxn modelId="{2A9B42EB-D2D8-413A-9C08-4EA3252C11A6}" type="presOf" srcId="{4D5DF69A-1DFE-4723-9342-55EB2C0D718F}" destId="{3BAA953E-B946-46C3-9044-9CF3D5FCBDB8}" srcOrd="0" destOrd="0" presId="urn:microsoft.com/office/officeart/2018/2/layout/IconCircleList"/>
    <dgm:cxn modelId="{CB296AEF-B4C8-4428-944E-0D03C7385526}" srcId="{53CB7226-08D2-48C0-AB57-A97C1E4B5551}" destId="{E37D7E6F-3723-43BF-95AC-AE20906FE1F1}" srcOrd="1" destOrd="0" parTransId="{ED5B820C-6B0F-4E40-AA9B-EC2B4DABDB80}" sibTransId="{F509EE7C-6DB4-4656-B6E3-5FA5ECC2372F}"/>
    <dgm:cxn modelId="{7BC894F4-C82A-4D79-B0F4-C7AE4D45E071}" type="presOf" srcId="{970ACD69-3974-45A5-8CE8-EC3D882A2B33}" destId="{5EEF6A65-B1F6-468D-A15F-2D1CACB1ACF4}" srcOrd="0" destOrd="0" presId="urn:microsoft.com/office/officeart/2018/2/layout/IconCircleList"/>
    <dgm:cxn modelId="{24A8CCFD-1902-4641-86BB-D290F0580B8E}" type="presOf" srcId="{B12BC0DC-DA16-4C40-8BC7-F8A3CC7D3AA9}" destId="{4692307D-A8F3-44BF-B490-F61AB541B47F}" srcOrd="0" destOrd="0" presId="urn:microsoft.com/office/officeart/2018/2/layout/IconCircleList"/>
    <dgm:cxn modelId="{71EA6666-27C5-4B2E-A442-0FE8550597F9}" type="presParOf" srcId="{C90AC7D9-AD12-434B-BA36-704EF6A3E2C3}" destId="{55083EDE-7C0E-4B21-979B-77E78DD3622D}" srcOrd="0" destOrd="0" presId="urn:microsoft.com/office/officeart/2018/2/layout/IconCircleList"/>
    <dgm:cxn modelId="{4C68F4AA-266A-4838-8160-F00CAC038A25}" type="presParOf" srcId="{55083EDE-7C0E-4B21-979B-77E78DD3622D}" destId="{78D5E773-0B1B-4B9C-88EB-B70E8F0248C3}" srcOrd="0" destOrd="0" presId="urn:microsoft.com/office/officeart/2018/2/layout/IconCircleList"/>
    <dgm:cxn modelId="{0F5C06C5-E0D5-460F-88DC-D87F1B9CF459}" type="presParOf" srcId="{78D5E773-0B1B-4B9C-88EB-B70E8F0248C3}" destId="{95031E41-0045-4C72-80D9-8AB1542DCEE6}" srcOrd="0" destOrd="0" presId="urn:microsoft.com/office/officeart/2018/2/layout/IconCircleList"/>
    <dgm:cxn modelId="{3DF19541-13A6-4485-BCF2-B5CC8B233EE0}" type="presParOf" srcId="{78D5E773-0B1B-4B9C-88EB-B70E8F0248C3}" destId="{8004B4DB-4D85-4E6A-A17D-3F9C744AACF9}" srcOrd="1" destOrd="0" presId="urn:microsoft.com/office/officeart/2018/2/layout/IconCircleList"/>
    <dgm:cxn modelId="{A9163474-3E64-4EC9-AAA0-94CF7B1428F4}" type="presParOf" srcId="{78D5E773-0B1B-4B9C-88EB-B70E8F0248C3}" destId="{C0B44351-881F-4BED-91C9-17BDA799F403}" srcOrd="2" destOrd="0" presId="urn:microsoft.com/office/officeart/2018/2/layout/IconCircleList"/>
    <dgm:cxn modelId="{F9597E96-A8DF-455D-BBCB-221D9CE03734}" type="presParOf" srcId="{78D5E773-0B1B-4B9C-88EB-B70E8F0248C3}" destId="{3BAA953E-B946-46C3-9044-9CF3D5FCBDB8}" srcOrd="3" destOrd="0" presId="urn:microsoft.com/office/officeart/2018/2/layout/IconCircleList"/>
    <dgm:cxn modelId="{8D0F794E-B38E-4FA3-AFE4-C4B0CA4A4E7D}" type="presParOf" srcId="{55083EDE-7C0E-4B21-979B-77E78DD3622D}" destId="{DE10B9E5-1ADA-4D5E-9B23-68A5F298CE71}" srcOrd="1" destOrd="0" presId="urn:microsoft.com/office/officeart/2018/2/layout/IconCircleList"/>
    <dgm:cxn modelId="{638BFA53-0EA6-46EC-B666-24D67899882D}" type="presParOf" srcId="{55083EDE-7C0E-4B21-979B-77E78DD3622D}" destId="{C8512E4C-0C03-447F-B204-379683ED618E}" srcOrd="2" destOrd="0" presId="urn:microsoft.com/office/officeart/2018/2/layout/IconCircleList"/>
    <dgm:cxn modelId="{1F822433-63DC-462D-AD0F-E813C10451E2}" type="presParOf" srcId="{C8512E4C-0C03-447F-B204-379683ED618E}" destId="{90901D06-AD0D-4506-8C10-DB591E32DDEF}" srcOrd="0" destOrd="0" presId="urn:microsoft.com/office/officeart/2018/2/layout/IconCircleList"/>
    <dgm:cxn modelId="{D4F57708-D1A5-4F7E-814A-CB7A4A5949E4}" type="presParOf" srcId="{C8512E4C-0C03-447F-B204-379683ED618E}" destId="{651D3689-12F3-41A1-90CE-7938FE2AC7E9}" srcOrd="1" destOrd="0" presId="urn:microsoft.com/office/officeart/2018/2/layout/IconCircleList"/>
    <dgm:cxn modelId="{14E5516B-77C8-4D21-AF4D-EC88CD284006}" type="presParOf" srcId="{C8512E4C-0C03-447F-B204-379683ED618E}" destId="{8267A834-C15F-47C9-A691-9DD72C9C36C0}" srcOrd="2" destOrd="0" presId="urn:microsoft.com/office/officeart/2018/2/layout/IconCircleList"/>
    <dgm:cxn modelId="{26A14335-CADF-4E7B-B667-4443933A739F}" type="presParOf" srcId="{C8512E4C-0C03-447F-B204-379683ED618E}" destId="{66122F37-2A36-4E1D-9548-EBEC399E03A4}" srcOrd="3" destOrd="0" presId="urn:microsoft.com/office/officeart/2018/2/layout/IconCircleList"/>
    <dgm:cxn modelId="{0D90E715-B378-4355-8F09-AE22788C338B}" type="presParOf" srcId="{55083EDE-7C0E-4B21-979B-77E78DD3622D}" destId="{D4B7E748-6EE0-43CB-A3C3-CBF344C020BC}" srcOrd="3" destOrd="0" presId="urn:microsoft.com/office/officeart/2018/2/layout/IconCircleList"/>
    <dgm:cxn modelId="{903F3D9F-01A0-4157-BC2B-7B89D8A0B87B}" type="presParOf" srcId="{55083EDE-7C0E-4B21-979B-77E78DD3622D}" destId="{A96D2193-6FAB-4E61-AD1A-05B82357D358}" srcOrd="4" destOrd="0" presId="urn:microsoft.com/office/officeart/2018/2/layout/IconCircleList"/>
    <dgm:cxn modelId="{0938D1F4-7CB1-4EC9-9390-9E8BEF0164FD}" type="presParOf" srcId="{A96D2193-6FAB-4E61-AD1A-05B82357D358}" destId="{FE5C4274-94E8-4EAB-BC98-EEFCF84CE4E9}" srcOrd="0" destOrd="0" presId="urn:microsoft.com/office/officeart/2018/2/layout/IconCircleList"/>
    <dgm:cxn modelId="{3454302F-3972-4991-AE45-F9478EA9FB63}" type="presParOf" srcId="{A96D2193-6FAB-4E61-AD1A-05B82357D358}" destId="{75633763-A6B9-4853-B637-0865C21A69B6}" srcOrd="1" destOrd="0" presId="urn:microsoft.com/office/officeart/2018/2/layout/IconCircleList"/>
    <dgm:cxn modelId="{911D57A6-9A90-4058-B564-8E1BC018C793}" type="presParOf" srcId="{A96D2193-6FAB-4E61-AD1A-05B82357D358}" destId="{2A2F7B3D-5CD5-4F47-84DD-EE71FC2B84A7}" srcOrd="2" destOrd="0" presId="urn:microsoft.com/office/officeart/2018/2/layout/IconCircleList"/>
    <dgm:cxn modelId="{E1FF9637-3AA7-43F5-BD7B-FD30407F0601}" type="presParOf" srcId="{A96D2193-6FAB-4E61-AD1A-05B82357D358}" destId="{4692307D-A8F3-44BF-B490-F61AB541B47F}" srcOrd="3" destOrd="0" presId="urn:microsoft.com/office/officeart/2018/2/layout/IconCircleList"/>
    <dgm:cxn modelId="{D027F59F-FD92-49B6-8E41-8A75B36DCE8E}" type="presParOf" srcId="{55083EDE-7C0E-4B21-979B-77E78DD3622D}" destId="{A064FB14-5C5D-4948-82DE-688D03BD43C9}" srcOrd="5" destOrd="0" presId="urn:microsoft.com/office/officeart/2018/2/layout/IconCircleList"/>
    <dgm:cxn modelId="{1200F942-1170-48EA-9331-DFE7500E5BD9}" type="presParOf" srcId="{55083EDE-7C0E-4B21-979B-77E78DD3622D}" destId="{94C73DDD-A184-4A0E-A537-8D53F11F7BC0}" srcOrd="6" destOrd="0" presId="urn:microsoft.com/office/officeart/2018/2/layout/IconCircleList"/>
    <dgm:cxn modelId="{FA74BE23-32EF-434B-B90B-FA4BA26C6EB3}" type="presParOf" srcId="{94C73DDD-A184-4A0E-A537-8D53F11F7BC0}" destId="{0D822DB8-D475-4AED-BE90-F4F7718D63BD}" srcOrd="0" destOrd="0" presId="urn:microsoft.com/office/officeart/2018/2/layout/IconCircleList"/>
    <dgm:cxn modelId="{FD7EB066-6282-4447-812C-F7828C87E311}" type="presParOf" srcId="{94C73DDD-A184-4A0E-A537-8D53F11F7BC0}" destId="{A2BEDB8E-C1E6-49D6-99BC-822522791C51}" srcOrd="1" destOrd="0" presId="urn:microsoft.com/office/officeart/2018/2/layout/IconCircleList"/>
    <dgm:cxn modelId="{25C8CD82-2FEC-4E49-9867-20AC78B92D3A}" type="presParOf" srcId="{94C73DDD-A184-4A0E-A537-8D53F11F7BC0}" destId="{4B7558E5-9000-4197-A4CB-FEDF8606825F}" srcOrd="2" destOrd="0" presId="urn:microsoft.com/office/officeart/2018/2/layout/IconCircleList"/>
    <dgm:cxn modelId="{24D46829-286E-444F-A0E9-05CE0B390303}" type="presParOf" srcId="{94C73DDD-A184-4A0E-A537-8D53F11F7BC0}" destId="{4FB7D54D-E9A2-470F-8A76-5A63B014515F}" srcOrd="3" destOrd="0" presId="urn:microsoft.com/office/officeart/2018/2/layout/IconCircleList"/>
    <dgm:cxn modelId="{29105549-FE65-49D6-A121-DA17FBC63FC9}" type="presParOf" srcId="{55083EDE-7C0E-4B21-979B-77E78DD3622D}" destId="{5EEF6A65-B1F6-468D-A15F-2D1CACB1ACF4}" srcOrd="7" destOrd="0" presId="urn:microsoft.com/office/officeart/2018/2/layout/IconCircleList"/>
    <dgm:cxn modelId="{31B16833-B271-42CA-BCC9-D6228528CEBD}" type="presParOf" srcId="{55083EDE-7C0E-4B21-979B-77E78DD3622D}" destId="{84A8BF04-8325-4123-826B-3AAA210110D6}" srcOrd="8" destOrd="0" presId="urn:microsoft.com/office/officeart/2018/2/layout/IconCircleList"/>
    <dgm:cxn modelId="{B93ED84F-68EB-48DF-9BC0-3AC3B22B4149}" type="presParOf" srcId="{84A8BF04-8325-4123-826B-3AAA210110D6}" destId="{2835E805-E9BB-4200-8599-B9290AD67D81}" srcOrd="0" destOrd="0" presId="urn:microsoft.com/office/officeart/2018/2/layout/IconCircleList"/>
    <dgm:cxn modelId="{94FCF7DE-BC33-4C3F-854E-1ED955B40EC8}" type="presParOf" srcId="{84A8BF04-8325-4123-826B-3AAA210110D6}" destId="{A000A13F-A392-4A70-9414-88064B38A197}" srcOrd="1" destOrd="0" presId="urn:microsoft.com/office/officeart/2018/2/layout/IconCircleList"/>
    <dgm:cxn modelId="{4C8C7652-C709-4696-908A-91AD1B1C6704}" type="presParOf" srcId="{84A8BF04-8325-4123-826B-3AAA210110D6}" destId="{1C6E6005-B6DA-4FED-942A-0C6F437E09AB}" srcOrd="2" destOrd="0" presId="urn:microsoft.com/office/officeart/2018/2/layout/IconCircleList"/>
    <dgm:cxn modelId="{739288AA-0627-48F9-B715-CC914EB6A113}" type="presParOf" srcId="{84A8BF04-8325-4123-826B-3AAA210110D6}" destId="{375AF106-9DB6-4773-9D04-9A7785E718A3}" srcOrd="3" destOrd="0" presId="urn:microsoft.com/office/officeart/2018/2/layout/IconCircleList"/>
    <dgm:cxn modelId="{F8943174-134A-4EAE-ABEA-055FE4D0BDF4}" type="presParOf" srcId="{55083EDE-7C0E-4B21-979B-77E78DD3622D}" destId="{31B139B2-081B-407E-8ABD-DFEBF6B5B4BA}" srcOrd="9" destOrd="0" presId="urn:microsoft.com/office/officeart/2018/2/layout/IconCircleList"/>
    <dgm:cxn modelId="{E9636303-8C8B-4DAC-A508-5F4C5C634886}" type="presParOf" srcId="{55083EDE-7C0E-4B21-979B-77E78DD3622D}" destId="{13F65242-7637-4205-8558-E8028A9CE1B8}" srcOrd="10" destOrd="0" presId="urn:microsoft.com/office/officeart/2018/2/layout/IconCircleList"/>
    <dgm:cxn modelId="{DE6D1387-3AE6-426F-BA4D-4ACA96460BBB}" type="presParOf" srcId="{13F65242-7637-4205-8558-E8028A9CE1B8}" destId="{F35286EF-C626-4547-9F45-535C848EC8D4}" srcOrd="0" destOrd="0" presId="urn:microsoft.com/office/officeart/2018/2/layout/IconCircleList"/>
    <dgm:cxn modelId="{B236F931-A46B-42DE-AE6A-9E2D03D892D7}" type="presParOf" srcId="{13F65242-7637-4205-8558-E8028A9CE1B8}" destId="{AC00091C-93C8-4D5B-A58A-2C5E5BBE5EF2}" srcOrd="1" destOrd="0" presId="urn:microsoft.com/office/officeart/2018/2/layout/IconCircleList"/>
    <dgm:cxn modelId="{E723F940-A180-4DFA-86D8-56C0EF7FF6AA}" type="presParOf" srcId="{13F65242-7637-4205-8558-E8028A9CE1B8}" destId="{2F47E93E-899C-4B06-B53D-EF260B00D48A}" srcOrd="2" destOrd="0" presId="urn:microsoft.com/office/officeart/2018/2/layout/IconCircleList"/>
    <dgm:cxn modelId="{2DC3761D-C2A3-48AD-8844-B19FA0C34283}" type="presParOf" srcId="{13F65242-7637-4205-8558-E8028A9CE1B8}" destId="{A03055A9-BC50-484B-B6F4-3B0D1047F9F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7D9167-BCDA-4C0A-BE07-D11405FC2C6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86E36BCB-3339-4A9E-96CF-034C4AEAEB4B}">
      <dgm:prSet/>
      <dgm:spPr/>
      <dgm:t>
        <a:bodyPr/>
        <a:lstStyle/>
        <a:p>
          <a:r>
            <a:rPr lang="en-GB" dirty="0"/>
            <a:t>Not Invented Here</a:t>
          </a:r>
          <a:endParaRPr lang="en-US" dirty="0"/>
        </a:p>
      </dgm:t>
    </dgm:pt>
    <dgm:pt modelId="{15A0986E-3FFA-4D2F-925A-C475C310E8B3}" type="parTrans" cxnId="{6465CE51-C3FB-4B5A-B57B-8216D60AE829}">
      <dgm:prSet/>
      <dgm:spPr/>
      <dgm:t>
        <a:bodyPr/>
        <a:lstStyle/>
        <a:p>
          <a:endParaRPr lang="en-US"/>
        </a:p>
      </dgm:t>
    </dgm:pt>
    <dgm:pt modelId="{6660E688-BE29-47BB-8075-B2689CCBC3D7}" type="sibTrans" cxnId="{6465CE51-C3FB-4B5A-B57B-8216D60AE829}">
      <dgm:prSet/>
      <dgm:spPr/>
      <dgm:t>
        <a:bodyPr/>
        <a:lstStyle/>
        <a:p>
          <a:endParaRPr lang="en-US"/>
        </a:p>
      </dgm:t>
    </dgm:pt>
    <dgm:pt modelId="{3349E2E8-F9DD-4AB0-BA48-A83752647A08}">
      <dgm:prSet/>
      <dgm:spPr/>
      <dgm:t>
        <a:bodyPr/>
        <a:lstStyle/>
        <a:p>
          <a:r>
            <a:rPr lang="en-GB" dirty="0"/>
            <a:t>Underestimating Total Cost of Ownership</a:t>
          </a:r>
          <a:endParaRPr lang="en-US" dirty="0"/>
        </a:p>
      </dgm:t>
    </dgm:pt>
    <dgm:pt modelId="{BC90F72F-79E2-4BD9-9759-16127379A422}" type="parTrans" cxnId="{3A18996B-AF64-4D5E-A857-C3CB91217C5E}">
      <dgm:prSet/>
      <dgm:spPr/>
      <dgm:t>
        <a:bodyPr/>
        <a:lstStyle/>
        <a:p>
          <a:endParaRPr lang="en-US"/>
        </a:p>
      </dgm:t>
    </dgm:pt>
    <dgm:pt modelId="{986DBAAF-B12D-472A-9FBA-5304F2ED58C9}" type="sibTrans" cxnId="{3A18996B-AF64-4D5E-A857-C3CB91217C5E}">
      <dgm:prSet/>
      <dgm:spPr/>
      <dgm:t>
        <a:bodyPr/>
        <a:lstStyle/>
        <a:p>
          <a:endParaRPr lang="en-US"/>
        </a:p>
      </dgm:t>
    </dgm:pt>
    <dgm:pt modelId="{6EA04DDD-E65B-4C66-97F7-51B969D3C783}">
      <dgm:prSet/>
      <dgm:spPr/>
      <dgm:t>
        <a:bodyPr/>
        <a:lstStyle/>
        <a:p>
          <a:r>
            <a:rPr lang="en-GB" dirty="0"/>
            <a:t>Startup Culture Gap</a:t>
          </a:r>
          <a:endParaRPr lang="en-US" dirty="0"/>
        </a:p>
      </dgm:t>
    </dgm:pt>
    <dgm:pt modelId="{80E7189D-D83B-47A0-B786-322186E96913}" type="parTrans" cxnId="{836B5DF6-A54D-460F-981E-3197ACAC78F2}">
      <dgm:prSet/>
      <dgm:spPr/>
      <dgm:t>
        <a:bodyPr/>
        <a:lstStyle/>
        <a:p>
          <a:endParaRPr lang="en-US"/>
        </a:p>
      </dgm:t>
    </dgm:pt>
    <dgm:pt modelId="{C2F318EC-212C-4C3E-9AEC-C34DE30A02EA}" type="sibTrans" cxnId="{836B5DF6-A54D-460F-981E-3197ACAC78F2}">
      <dgm:prSet/>
      <dgm:spPr/>
      <dgm:t>
        <a:bodyPr/>
        <a:lstStyle/>
        <a:p>
          <a:endParaRPr lang="en-US"/>
        </a:p>
      </dgm:t>
    </dgm:pt>
    <dgm:pt modelId="{349DDACA-819D-48F0-9C0C-0C7CA62F53FD}">
      <dgm:prSet/>
      <dgm:spPr/>
      <dgm:t>
        <a:bodyPr/>
        <a:lstStyle/>
        <a:p>
          <a:r>
            <a:rPr lang="en-US" dirty="0"/>
            <a:t>IT, Risk, Compliance, Security, or Legal running the business</a:t>
          </a:r>
        </a:p>
      </dgm:t>
    </dgm:pt>
    <dgm:pt modelId="{3AC26581-B6B3-4D15-A19C-E602DA6DDB04}" type="parTrans" cxnId="{15EB8EB2-303C-47D0-893A-B47986FA2456}">
      <dgm:prSet/>
      <dgm:spPr/>
      <dgm:t>
        <a:bodyPr/>
        <a:lstStyle/>
        <a:p>
          <a:endParaRPr lang="nl-NL"/>
        </a:p>
      </dgm:t>
    </dgm:pt>
    <dgm:pt modelId="{5A1C6951-48E6-4195-A79D-2CF35C24560B}" type="sibTrans" cxnId="{15EB8EB2-303C-47D0-893A-B47986FA2456}">
      <dgm:prSet/>
      <dgm:spPr/>
      <dgm:t>
        <a:bodyPr/>
        <a:lstStyle/>
        <a:p>
          <a:endParaRPr lang="nl-NL"/>
        </a:p>
      </dgm:t>
    </dgm:pt>
    <dgm:pt modelId="{F914BDBB-A8A4-4A8C-948D-C28FA4B5909E}">
      <dgm:prSet/>
      <dgm:spPr/>
      <dgm:t>
        <a:bodyPr/>
        <a:lstStyle/>
        <a:p>
          <a:r>
            <a:rPr lang="en-US" dirty="0"/>
            <a:t>No Budget BS</a:t>
          </a:r>
        </a:p>
      </dgm:t>
    </dgm:pt>
    <dgm:pt modelId="{8A08A425-6F31-441E-B496-877AF766C392}" type="parTrans" cxnId="{E7DA4E90-9D29-45DB-8902-6F435EB2C1ED}">
      <dgm:prSet/>
      <dgm:spPr/>
      <dgm:t>
        <a:bodyPr/>
        <a:lstStyle/>
        <a:p>
          <a:endParaRPr lang="nl-NL"/>
        </a:p>
      </dgm:t>
    </dgm:pt>
    <dgm:pt modelId="{B113EB70-B8C7-478F-ACE0-B7CEA9851DDE}" type="sibTrans" cxnId="{E7DA4E90-9D29-45DB-8902-6F435EB2C1ED}">
      <dgm:prSet/>
      <dgm:spPr/>
      <dgm:t>
        <a:bodyPr/>
        <a:lstStyle/>
        <a:p>
          <a:endParaRPr lang="nl-NL"/>
        </a:p>
      </dgm:t>
    </dgm:pt>
    <dgm:pt modelId="{FDB80201-6E84-4C0B-9352-9785C75D8A03}">
      <dgm:prSet/>
      <dgm:spPr/>
      <dgm:t>
        <a:bodyPr/>
        <a:lstStyle/>
        <a:p>
          <a:r>
            <a:rPr lang="en-GB" dirty="0"/>
            <a:t>Corporate Arrogance (David &amp; Goliath)</a:t>
          </a:r>
          <a:endParaRPr lang="en-US" dirty="0"/>
        </a:p>
      </dgm:t>
    </dgm:pt>
    <dgm:pt modelId="{CBACF3F5-47D1-43B4-8BC9-4DFDF8305C36}" type="parTrans" cxnId="{1812488F-0B0A-4FCB-A77D-0F971621B825}">
      <dgm:prSet/>
      <dgm:spPr/>
      <dgm:t>
        <a:bodyPr/>
        <a:lstStyle/>
        <a:p>
          <a:endParaRPr lang="nl-NL"/>
        </a:p>
      </dgm:t>
    </dgm:pt>
    <dgm:pt modelId="{72CCC7F4-84BA-469A-B761-DB4700283435}" type="sibTrans" cxnId="{1812488F-0B0A-4FCB-A77D-0F971621B825}">
      <dgm:prSet/>
      <dgm:spPr/>
      <dgm:t>
        <a:bodyPr/>
        <a:lstStyle/>
        <a:p>
          <a:endParaRPr lang="nl-NL"/>
        </a:p>
      </dgm:t>
    </dgm:pt>
    <dgm:pt modelId="{1F95D683-ECBD-4014-B694-84C6DF86467B}">
      <dgm:prSet/>
      <dgm:spPr/>
      <dgm:t>
        <a:bodyPr/>
        <a:lstStyle/>
        <a:p>
          <a:r>
            <a:rPr lang="en-US" dirty="0"/>
            <a:t>Sunk Cost Fallacy</a:t>
          </a:r>
        </a:p>
      </dgm:t>
    </dgm:pt>
    <dgm:pt modelId="{4E882B12-B991-42E0-9D36-57FA28916A78}" type="parTrans" cxnId="{DE6B2D1E-DF1D-458F-B4E1-7D7008A18D57}">
      <dgm:prSet/>
      <dgm:spPr/>
      <dgm:t>
        <a:bodyPr/>
        <a:lstStyle/>
        <a:p>
          <a:endParaRPr lang="nl-NL"/>
        </a:p>
      </dgm:t>
    </dgm:pt>
    <dgm:pt modelId="{FE3D36AE-AF7C-44D1-B2EB-C21CC4C3CF64}" type="sibTrans" cxnId="{DE6B2D1E-DF1D-458F-B4E1-7D7008A18D57}">
      <dgm:prSet/>
      <dgm:spPr/>
      <dgm:t>
        <a:bodyPr/>
        <a:lstStyle/>
        <a:p>
          <a:endParaRPr lang="nl-NL"/>
        </a:p>
      </dgm:t>
    </dgm:pt>
    <dgm:pt modelId="{7EBB6537-62E5-41E4-8DE1-74DA79E7D99E}">
      <dgm:prSet/>
      <dgm:spPr/>
      <dgm:t>
        <a:bodyPr/>
        <a:lstStyle/>
        <a:p>
          <a:r>
            <a:rPr lang="en-US" dirty="0"/>
            <a:t>Build It Your Own Bias building commodity software</a:t>
          </a:r>
        </a:p>
      </dgm:t>
    </dgm:pt>
    <dgm:pt modelId="{5FF754A2-2452-43D8-B59C-9A052E277BC5}" type="parTrans" cxnId="{141141EF-9BB8-437D-9012-7A0D2FFA9AE1}">
      <dgm:prSet/>
      <dgm:spPr/>
      <dgm:t>
        <a:bodyPr/>
        <a:lstStyle/>
        <a:p>
          <a:endParaRPr lang="nl-NL"/>
        </a:p>
      </dgm:t>
    </dgm:pt>
    <dgm:pt modelId="{E1D674E1-E61F-4F6B-AB70-CCB32B9A34C2}" type="sibTrans" cxnId="{141141EF-9BB8-437D-9012-7A0D2FFA9AE1}">
      <dgm:prSet/>
      <dgm:spPr/>
      <dgm:t>
        <a:bodyPr/>
        <a:lstStyle/>
        <a:p>
          <a:endParaRPr lang="nl-NL"/>
        </a:p>
      </dgm:t>
    </dgm:pt>
    <dgm:pt modelId="{76FAC4D7-1775-4908-AA97-A684D91B2A59}">
      <dgm:prSet/>
      <dgm:spPr/>
      <dgm:t>
        <a:bodyPr/>
        <a:lstStyle/>
        <a:p>
          <a:r>
            <a:rPr lang="en-US" dirty="0"/>
            <a:t>Risk Aversion / Blame Culture</a:t>
          </a:r>
        </a:p>
      </dgm:t>
    </dgm:pt>
    <dgm:pt modelId="{586558CD-4B7A-42DA-87BE-D44FFD4D8A59}" type="parTrans" cxnId="{4ADD1F73-5994-4810-BE4E-BE585973E990}">
      <dgm:prSet/>
      <dgm:spPr/>
      <dgm:t>
        <a:bodyPr/>
        <a:lstStyle/>
        <a:p>
          <a:endParaRPr lang="nl-NL"/>
        </a:p>
      </dgm:t>
    </dgm:pt>
    <dgm:pt modelId="{FD547700-55F4-442B-A7BC-98DD59D31EA4}" type="sibTrans" cxnId="{4ADD1F73-5994-4810-BE4E-BE585973E990}">
      <dgm:prSet/>
      <dgm:spPr/>
      <dgm:t>
        <a:bodyPr/>
        <a:lstStyle/>
        <a:p>
          <a:endParaRPr lang="nl-NL"/>
        </a:p>
      </dgm:t>
    </dgm:pt>
    <dgm:pt modelId="{0FE18EED-006A-44BF-A598-DECD19A710E2}" type="pres">
      <dgm:prSet presAssocID="{C47D9167-BCDA-4C0A-BE07-D11405FC2C64}" presName="vert0" presStyleCnt="0">
        <dgm:presLayoutVars>
          <dgm:dir/>
          <dgm:animOne val="branch"/>
          <dgm:animLvl val="lvl"/>
        </dgm:presLayoutVars>
      </dgm:prSet>
      <dgm:spPr/>
    </dgm:pt>
    <dgm:pt modelId="{C4927E96-2E2C-4A12-8CCF-D78CAD5AE787}" type="pres">
      <dgm:prSet presAssocID="{86E36BCB-3339-4A9E-96CF-034C4AEAEB4B}" presName="thickLine" presStyleLbl="alignNode1" presStyleIdx="0" presStyleCnt="9"/>
      <dgm:spPr/>
    </dgm:pt>
    <dgm:pt modelId="{9C14EEEC-A19A-43B4-A26C-C8D8241BD3A8}" type="pres">
      <dgm:prSet presAssocID="{86E36BCB-3339-4A9E-96CF-034C4AEAEB4B}" presName="horz1" presStyleCnt="0"/>
      <dgm:spPr/>
    </dgm:pt>
    <dgm:pt modelId="{5A6F586A-4EF4-40BA-93C5-D9C7084E42D2}" type="pres">
      <dgm:prSet presAssocID="{86E36BCB-3339-4A9E-96CF-034C4AEAEB4B}" presName="tx1" presStyleLbl="revTx" presStyleIdx="0" presStyleCnt="9"/>
      <dgm:spPr/>
    </dgm:pt>
    <dgm:pt modelId="{E362757E-C632-4D6E-A83F-531BC516DBA7}" type="pres">
      <dgm:prSet presAssocID="{86E36BCB-3339-4A9E-96CF-034C4AEAEB4B}" presName="vert1" presStyleCnt="0"/>
      <dgm:spPr/>
    </dgm:pt>
    <dgm:pt modelId="{387F0A60-6685-454E-B318-2188F9D17CC9}" type="pres">
      <dgm:prSet presAssocID="{76FAC4D7-1775-4908-AA97-A684D91B2A59}" presName="thickLine" presStyleLbl="alignNode1" presStyleIdx="1" presStyleCnt="9"/>
      <dgm:spPr/>
    </dgm:pt>
    <dgm:pt modelId="{FF1A59F5-E555-418D-A169-542013C95022}" type="pres">
      <dgm:prSet presAssocID="{76FAC4D7-1775-4908-AA97-A684D91B2A59}" presName="horz1" presStyleCnt="0"/>
      <dgm:spPr/>
    </dgm:pt>
    <dgm:pt modelId="{905A77C8-2930-4462-8717-425E74958B66}" type="pres">
      <dgm:prSet presAssocID="{76FAC4D7-1775-4908-AA97-A684D91B2A59}" presName="tx1" presStyleLbl="revTx" presStyleIdx="1" presStyleCnt="9"/>
      <dgm:spPr/>
    </dgm:pt>
    <dgm:pt modelId="{EA2BE460-8D04-4036-BA42-B98D7B79B2A3}" type="pres">
      <dgm:prSet presAssocID="{76FAC4D7-1775-4908-AA97-A684D91B2A59}" presName="vert1" presStyleCnt="0"/>
      <dgm:spPr/>
    </dgm:pt>
    <dgm:pt modelId="{8D3CCD4F-3568-43B6-B455-769C1CAF9F0F}" type="pres">
      <dgm:prSet presAssocID="{1F95D683-ECBD-4014-B694-84C6DF86467B}" presName="thickLine" presStyleLbl="alignNode1" presStyleIdx="2" presStyleCnt="9"/>
      <dgm:spPr/>
    </dgm:pt>
    <dgm:pt modelId="{C0D55F77-6115-44BE-9D04-8E823A2EBB43}" type="pres">
      <dgm:prSet presAssocID="{1F95D683-ECBD-4014-B694-84C6DF86467B}" presName="horz1" presStyleCnt="0"/>
      <dgm:spPr/>
    </dgm:pt>
    <dgm:pt modelId="{C65B61AC-6B9B-48E8-AD26-A4F79A03C715}" type="pres">
      <dgm:prSet presAssocID="{1F95D683-ECBD-4014-B694-84C6DF86467B}" presName="tx1" presStyleLbl="revTx" presStyleIdx="2" presStyleCnt="9"/>
      <dgm:spPr/>
    </dgm:pt>
    <dgm:pt modelId="{69A97D45-349A-4580-B24B-988F7037542B}" type="pres">
      <dgm:prSet presAssocID="{1F95D683-ECBD-4014-B694-84C6DF86467B}" presName="vert1" presStyleCnt="0"/>
      <dgm:spPr/>
    </dgm:pt>
    <dgm:pt modelId="{1437AFAB-665C-469F-8896-5FE56F91649B}" type="pres">
      <dgm:prSet presAssocID="{3349E2E8-F9DD-4AB0-BA48-A83752647A08}" presName="thickLine" presStyleLbl="alignNode1" presStyleIdx="3" presStyleCnt="9"/>
      <dgm:spPr/>
    </dgm:pt>
    <dgm:pt modelId="{AAE79B14-D6AF-4362-8703-88CC12D86B08}" type="pres">
      <dgm:prSet presAssocID="{3349E2E8-F9DD-4AB0-BA48-A83752647A08}" presName="horz1" presStyleCnt="0"/>
      <dgm:spPr/>
    </dgm:pt>
    <dgm:pt modelId="{34338B36-3CC5-4C54-AB93-1BE619F57885}" type="pres">
      <dgm:prSet presAssocID="{3349E2E8-F9DD-4AB0-BA48-A83752647A08}" presName="tx1" presStyleLbl="revTx" presStyleIdx="3" presStyleCnt="9"/>
      <dgm:spPr/>
    </dgm:pt>
    <dgm:pt modelId="{2A966C00-BC36-4F09-9755-52F85FBEE060}" type="pres">
      <dgm:prSet presAssocID="{3349E2E8-F9DD-4AB0-BA48-A83752647A08}" presName="vert1" presStyleCnt="0"/>
      <dgm:spPr/>
    </dgm:pt>
    <dgm:pt modelId="{BFEA2AE5-BB43-4659-9470-AD19EF0D7961}" type="pres">
      <dgm:prSet presAssocID="{7EBB6537-62E5-41E4-8DE1-74DA79E7D99E}" presName="thickLine" presStyleLbl="alignNode1" presStyleIdx="4" presStyleCnt="9"/>
      <dgm:spPr/>
    </dgm:pt>
    <dgm:pt modelId="{11E1E2E5-C73E-4BD1-A4BD-D4EB91230A48}" type="pres">
      <dgm:prSet presAssocID="{7EBB6537-62E5-41E4-8DE1-74DA79E7D99E}" presName="horz1" presStyleCnt="0"/>
      <dgm:spPr/>
    </dgm:pt>
    <dgm:pt modelId="{BA26F987-05FC-433C-BE34-46FECA8EBE53}" type="pres">
      <dgm:prSet presAssocID="{7EBB6537-62E5-41E4-8DE1-74DA79E7D99E}" presName="tx1" presStyleLbl="revTx" presStyleIdx="4" presStyleCnt="9"/>
      <dgm:spPr/>
    </dgm:pt>
    <dgm:pt modelId="{92D979FB-903F-4414-A29E-DC1D03BC85B5}" type="pres">
      <dgm:prSet presAssocID="{7EBB6537-62E5-41E4-8DE1-74DA79E7D99E}" presName="vert1" presStyleCnt="0"/>
      <dgm:spPr/>
    </dgm:pt>
    <dgm:pt modelId="{26E05CAE-6583-4F95-A155-B1484430B1DA}" type="pres">
      <dgm:prSet presAssocID="{6EA04DDD-E65B-4C66-97F7-51B969D3C783}" presName="thickLine" presStyleLbl="alignNode1" presStyleIdx="5" presStyleCnt="9"/>
      <dgm:spPr/>
    </dgm:pt>
    <dgm:pt modelId="{34BFD5A6-C6E7-4ECB-A3E9-14F512FA0F0F}" type="pres">
      <dgm:prSet presAssocID="{6EA04DDD-E65B-4C66-97F7-51B969D3C783}" presName="horz1" presStyleCnt="0"/>
      <dgm:spPr/>
    </dgm:pt>
    <dgm:pt modelId="{A755F295-3D21-4AF9-BD76-6ED3FEFABA90}" type="pres">
      <dgm:prSet presAssocID="{6EA04DDD-E65B-4C66-97F7-51B969D3C783}" presName="tx1" presStyleLbl="revTx" presStyleIdx="5" presStyleCnt="9"/>
      <dgm:spPr/>
    </dgm:pt>
    <dgm:pt modelId="{260B0888-9F9A-4C10-A2E0-4AF4F2EA2A1C}" type="pres">
      <dgm:prSet presAssocID="{6EA04DDD-E65B-4C66-97F7-51B969D3C783}" presName="vert1" presStyleCnt="0"/>
      <dgm:spPr/>
    </dgm:pt>
    <dgm:pt modelId="{85D19CD1-BC8A-421F-8CF8-D8EEB85335C3}" type="pres">
      <dgm:prSet presAssocID="{FDB80201-6E84-4C0B-9352-9785C75D8A03}" presName="thickLine" presStyleLbl="alignNode1" presStyleIdx="6" presStyleCnt="9"/>
      <dgm:spPr/>
    </dgm:pt>
    <dgm:pt modelId="{F8E33FAC-3940-4A9E-B5CC-5FB19579807B}" type="pres">
      <dgm:prSet presAssocID="{FDB80201-6E84-4C0B-9352-9785C75D8A03}" presName="horz1" presStyleCnt="0"/>
      <dgm:spPr/>
    </dgm:pt>
    <dgm:pt modelId="{9E7D44E8-5432-4924-B32C-A1F279C4A5E5}" type="pres">
      <dgm:prSet presAssocID="{FDB80201-6E84-4C0B-9352-9785C75D8A03}" presName="tx1" presStyleLbl="revTx" presStyleIdx="6" presStyleCnt="9"/>
      <dgm:spPr/>
    </dgm:pt>
    <dgm:pt modelId="{AE05BFDF-AECF-4FEB-9343-6FBF206CEDC5}" type="pres">
      <dgm:prSet presAssocID="{FDB80201-6E84-4C0B-9352-9785C75D8A03}" presName="vert1" presStyleCnt="0"/>
      <dgm:spPr/>
    </dgm:pt>
    <dgm:pt modelId="{D8D3530E-C4D3-4D68-8EBF-724B198AA6B6}" type="pres">
      <dgm:prSet presAssocID="{349DDACA-819D-48F0-9C0C-0C7CA62F53FD}" presName="thickLine" presStyleLbl="alignNode1" presStyleIdx="7" presStyleCnt="9"/>
      <dgm:spPr/>
    </dgm:pt>
    <dgm:pt modelId="{14F6ADDC-387B-474B-A2CB-8F6B6236E272}" type="pres">
      <dgm:prSet presAssocID="{349DDACA-819D-48F0-9C0C-0C7CA62F53FD}" presName="horz1" presStyleCnt="0"/>
      <dgm:spPr/>
    </dgm:pt>
    <dgm:pt modelId="{56211BA5-4D7A-4D6F-A2E9-B8FF526F46AD}" type="pres">
      <dgm:prSet presAssocID="{349DDACA-819D-48F0-9C0C-0C7CA62F53FD}" presName="tx1" presStyleLbl="revTx" presStyleIdx="7" presStyleCnt="9"/>
      <dgm:spPr/>
    </dgm:pt>
    <dgm:pt modelId="{14406884-9BF7-4B78-A6F9-4FC929C8100B}" type="pres">
      <dgm:prSet presAssocID="{349DDACA-819D-48F0-9C0C-0C7CA62F53FD}" presName="vert1" presStyleCnt="0"/>
      <dgm:spPr/>
    </dgm:pt>
    <dgm:pt modelId="{135DD03A-D672-4545-987B-20D0EE3473D8}" type="pres">
      <dgm:prSet presAssocID="{F914BDBB-A8A4-4A8C-948D-C28FA4B5909E}" presName="thickLine" presStyleLbl="alignNode1" presStyleIdx="8" presStyleCnt="9"/>
      <dgm:spPr/>
    </dgm:pt>
    <dgm:pt modelId="{4F804360-C450-47F5-907C-1B8A56B3F1FA}" type="pres">
      <dgm:prSet presAssocID="{F914BDBB-A8A4-4A8C-948D-C28FA4B5909E}" presName="horz1" presStyleCnt="0"/>
      <dgm:spPr/>
    </dgm:pt>
    <dgm:pt modelId="{0EE0600F-5747-4EE7-A1D6-7C26ED002C52}" type="pres">
      <dgm:prSet presAssocID="{F914BDBB-A8A4-4A8C-948D-C28FA4B5909E}" presName="tx1" presStyleLbl="revTx" presStyleIdx="8" presStyleCnt="9"/>
      <dgm:spPr/>
    </dgm:pt>
    <dgm:pt modelId="{7ADD50C8-5879-4249-8A3C-A7E1B61E6788}" type="pres">
      <dgm:prSet presAssocID="{F914BDBB-A8A4-4A8C-948D-C28FA4B5909E}" presName="vert1" presStyleCnt="0"/>
      <dgm:spPr/>
    </dgm:pt>
  </dgm:ptLst>
  <dgm:cxnLst>
    <dgm:cxn modelId="{DE6B2D1E-DF1D-458F-B4E1-7D7008A18D57}" srcId="{C47D9167-BCDA-4C0A-BE07-D11405FC2C64}" destId="{1F95D683-ECBD-4014-B694-84C6DF86467B}" srcOrd="2" destOrd="0" parTransId="{4E882B12-B991-42E0-9D36-57FA28916A78}" sibTransId="{FE3D36AE-AF7C-44D1-B2EB-C21CC4C3CF64}"/>
    <dgm:cxn modelId="{9D1BA528-4E05-4615-A803-813D56202614}" type="presOf" srcId="{FDB80201-6E84-4C0B-9352-9785C75D8A03}" destId="{9E7D44E8-5432-4924-B32C-A1F279C4A5E5}" srcOrd="0" destOrd="0" presId="urn:microsoft.com/office/officeart/2008/layout/LinedList"/>
    <dgm:cxn modelId="{FB19A12A-8BF1-4FF0-825A-71A74FCB36C0}" type="presOf" srcId="{1F95D683-ECBD-4014-B694-84C6DF86467B}" destId="{C65B61AC-6B9B-48E8-AD26-A4F79A03C715}" srcOrd="0" destOrd="0" presId="urn:microsoft.com/office/officeart/2008/layout/LinedList"/>
    <dgm:cxn modelId="{A763F733-A1E2-4DB4-BEB4-DD3209E900E4}" type="presOf" srcId="{F914BDBB-A8A4-4A8C-948D-C28FA4B5909E}" destId="{0EE0600F-5747-4EE7-A1D6-7C26ED002C52}" srcOrd="0" destOrd="0" presId="urn:microsoft.com/office/officeart/2008/layout/LinedList"/>
    <dgm:cxn modelId="{3A18996B-AF64-4D5E-A857-C3CB91217C5E}" srcId="{C47D9167-BCDA-4C0A-BE07-D11405FC2C64}" destId="{3349E2E8-F9DD-4AB0-BA48-A83752647A08}" srcOrd="3" destOrd="0" parTransId="{BC90F72F-79E2-4BD9-9759-16127379A422}" sibTransId="{986DBAAF-B12D-472A-9FBA-5304F2ED58C9}"/>
    <dgm:cxn modelId="{6465CE51-C3FB-4B5A-B57B-8216D60AE829}" srcId="{C47D9167-BCDA-4C0A-BE07-D11405FC2C64}" destId="{86E36BCB-3339-4A9E-96CF-034C4AEAEB4B}" srcOrd="0" destOrd="0" parTransId="{15A0986E-3FFA-4D2F-925A-C475C310E8B3}" sibTransId="{6660E688-BE29-47BB-8075-B2689CCBC3D7}"/>
    <dgm:cxn modelId="{4ADD1F73-5994-4810-BE4E-BE585973E990}" srcId="{C47D9167-BCDA-4C0A-BE07-D11405FC2C64}" destId="{76FAC4D7-1775-4908-AA97-A684D91B2A59}" srcOrd="1" destOrd="0" parTransId="{586558CD-4B7A-42DA-87BE-D44FFD4D8A59}" sibTransId="{FD547700-55F4-442B-A7BC-98DD59D31EA4}"/>
    <dgm:cxn modelId="{CACD6688-B735-43B1-AFD5-06655FEB1839}" type="presOf" srcId="{6EA04DDD-E65B-4C66-97F7-51B969D3C783}" destId="{A755F295-3D21-4AF9-BD76-6ED3FEFABA90}" srcOrd="0" destOrd="0" presId="urn:microsoft.com/office/officeart/2008/layout/LinedList"/>
    <dgm:cxn modelId="{6A328788-E3EE-4655-B24A-32811AD15FA6}" type="presOf" srcId="{349DDACA-819D-48F0-9C0C-0C7CA62F53FD}" destId="{56211BA5-4D7A-4D6F-A2E9-B8FF526F46AD}" srcOrd="0" destOrd="0" presId="urn:microsoft.com/office/officeart/2008/layout/LinedList"/>
    <dgm:cxn modelId="{1812488F-0B0A-4FCB-A77D-0F971621B825}" srcId="{C47D9167-BCDA-4C0A-BE07-D11405FC2C64}" destId="{FDB80201-6E84-4C0B-9352-9785C75D8A03}" srcOrd="6" destOrd="0" parTransId="{CBACF3F5-47D1-43B4-8BC9-4DFDF8305C36}" sibTransId="{72CCC7F4-84BA-469A-B761-DB4700283435}"/>
    <dgm:cxn modelId="{81986390-9095-41C5-B1A3-400302D0B1D9}" type="presOf" srcId="{86E36BCB-3339-4A9E-96CF-034C4AEAEB4B}" destId="{5A6F586A-4EF4-40BA-93C5-D9C7084E42D2}" srcOrd="0" destOrd="0" presId="urn:microsoft.com/office/officeart/2008/layout/LinedList"/>
    <dgm:cxn modelId="{E7DA4E90-9D29-45DB-8902-6F435EB2C1ED}" srcId="{C47D9167-BCDA-4C0A-BE07-D11405FC2C64}" destId="{F914BDBB-A8A4-4A8C-948D-C28FA4B5909E}" srcOrd="8" destOrd="0" parTransId="{8A08A425-6F31-441E-B496-877AF766C392}" sibTransId="{B113EB70-B8C7-478F-ACE0-B7CEA9851DDE}"/>
    <dgm:cxn modelId="{E2C4EFA0-EFD0-4005-A8D6-024C7DA8CDC4}" type="presOf" srcId="{76FAC4D7-1775-4908-AA97-A684D91B2A59}" destId="{905A77C8-2930-4462-8717-425E74958B66}" srcOrd="0" destOrd="0" presId="urn:microsoft.com/office/officeart/2008/layout/LinedList"/>
    <dgm:cxn modelId="{15EB8EB2-303C-47D0-893A-B47986FA2456}" srcId="{C47D9167-BCDA-4C0A-BE07-D11405FC2C64}" destId="{349DDACA-819D-48F0-9C0C-0C7CA62F53FD}" srcOrd="7" destOrd="0" parTransId="{3AC26581-B6B3-4D15-A19C-E602DA6DDB04}" sibTransId="{5A1C6951-48E6-4195-A79D-2CF35C24560B}"/>
    <dgm:cxn modelId="{1F09C1BF-CF10-4782-8348-3B7E2E36E995}" type="presOf" srcId="{7EBB6537-62E5-41E4-8DE1-74DA79E7D99E}" destId="{BA26F987-05FC-433C-BE34-46FECA8EBE53}" srcOrd="0" destOrd="0" presId="urn:microsoft.com/office/officeart/2008/layout/LinedList"/>
    <dgm:cxn modelId="{C2F56BCB-14FB-4966-9F48-EB575CBC3D74}" type="presOf" srcId="{C47D9167-BCDA-4C0A-BE07-D11405FC2C64}" destId="{0FE18EED-006A-44BF-A598-DECD19A710E2}" srcOrd="0" destOrd="0" presId="urn:microsoft.com/office/officeart/2008/layout/LinedList"/>
    <dgm:cxn modelId="{2E6BC0CC-87DD-48D5-BDF4-C61C702F288C}" type="presOf" srcId="{3349E2E8-F9DD-4AB0-BA48-A83752647A08}" destId="{34338B36-3CC5-4C54-AB93-1BE619F57885}" srcOrd="0" destOrd="0" presId="urn:microsoft.com/office/officeart/2008/layout/LinedList"/>
    <dgm:cxn modelId="{141141EF-9BB8-437D-9012-7A0D2FFA9AE1}" srcId="{C47D9167-BCDA-4C0A-BE07-D11405FC2C64}" destId="{7EBB6537-62E5-41E4-8DE1-74DA79E7D99E}" srcOrd="4" destOrd="0" parTransId="{5FF754A2-2452-43D8-B59C-9A052E277BC5}" sibTransId="{E1D674E1-E61F-4F6B-AB70-CCB32B9A34C2}"/>
    <dgm:cxn modelId="{836B5DF6-A54D-460F-981E-3197ACAC78F2}" srcId="{C47D9167-BCDA-4C0A-BE07-D11405FC2C64}" destId="{6EA04DDD-E65B-4C66-97F7-51B969D3C783}" srcOrd="5" destOrd="0" parTransId="{80E7189D-D83B-47A0-B786-322186E96913}" sibTransId="{C2F318EC-212C-4C3E-9AEC-C34DE30A02EA}"/>
    <dgm:cxn modelId="{4CBC4B2A-2A0E-4C5F-91BC-DC19CCE3E749}" type="presParOf" srcId="{0FE18EED-006A-44BF-A598-DECD19A710E2}" destId="{C4927E96-2E2C-4A12-8CCF-D78CAD5AE787}" srcOrd="0" destOrd="0" presId="urn:microsoft.com/office/officeart/2008/layout/LinedList"/>
    <dgm:cxn modelId="{EB0CDCEC-2FC4-439B-A40D-52AB3CC8AC97}" type="presParOf" srcId="{0FE18EED-006A-44BF-A598-DECD19A710E2}" destId="{9C14EEEC-A19A-43B4-A26C-C8D8241BD3A8}" srcOrd="1" destOrd="0" presId="urn:microsoft.com/office/officeart/2008/layout/LinedList"/>
    <dgm:cxn modelId="{5E6775BC-80CD-4A4D-B8FD-BEF87591EBFB}" type="presParOf" srcId="{9C14EEEC-A19A-43B4-A26C-C8D8241BD3A8}" destId="{5A6F586A-4EF4-40BA-93C5-D9C7084E42D2}" srcOrd="0" destOrd="0" presId="urn:microsoft.com/office/officeart/2008/layout/LinedList"/>
    <dgm:cxn modelId="{D3EA9DEF-7658-4DC2-8C4D-2E4CFCA4C530}" type="presParOf" srcId="{9C14EEEC-A19A-43B4-A26C-C8D8241BD3A8}" destId="{E362757E-C632-4D6E-A83F-531BC516DBA7}" srcOrd="1" destOrd="0" presId="urn:microsoft.com/office/officeart/2008/layout/LinedList"/>
    <dgm:cxn modelId="{F7A65946-4782-4BF5-9CE3-5B2757126F89}" type="presParOf" srcId="{0FE18EED-006A-44BF-A598-DECD19A710E2}" destId="{387F0A60-6685-454E-B318-2188F9D17CC9}" srcOrd="2" destOrd="0" presId="urn:microsoft.com/office/officeart/2008/layout/LinedList"/>
    <dgm:cxn modelId="{1D9C2078-ABD2-4EAB-8459-4BC75549DC5B}" type="presParOf" srcId="{0FE18EED-006A-44BF-A598-DECD19A710E2}" destId="{FF1A59F5-E555-418D-A169-542013C95022}" srcOrd="3" destOrd="0" presId="urn:microsoft.com/office/officeart/2008/layout/LinedList"/>
    <dgm:cxn modelId="{9D7D469D-8D8B-453C-9AF1-9960CD5F7177}" type="presParOf" srcId="{FF1A59F5-E555-418D-A169-542013C95022}" destId="{905A77C8-2930-4462-8717-425E74958B66}" srcOrd="0" destOrd="0" presId="urn:microsoft.com/office/officeart/2008/layout/LinedList"/>
    <dgm:cxn modelId="{E0C044A4-54B4-40BA-B183-E2DE8D77529E}" type="presParOf" srcId="{FF1A59F5-E555-418D-A169-542013C95022}" destId="{EA2BE460-8D04-4036-BA42-B98D7B79B2A3}" srcOrd="1" destOrd="0" presId="urn:microsoft.com/office/officeart/2008/layout/LinedList"/>
    <dgm:cxn modelId="{22A9F137-DBEB-4598-9D2E-C53F21447E31}" type="presParOf" srcId="{0FE18EED-006A-44BF-A598-DECD19A710E2}" destId="{8D3CCD4F-3568-43B6-B455-769C1CAF9F0F}" srcOrd="4" destOrd="0" presId="urn:microsoft.com/office/officeart/2008/layout/LinedList"/>
    <dgm:cxn modelId="{5EFA42A4-7C6F-4C13-A387-F63FC2D32945}" type="presParOf" srcId="{0FE18EED-006A-44BF-A598-DECD19A710E2}" destId="{C0D55F77-6115-44BE-9D04-8E823A2EBB43}" srcOrd="5" destOrd="0" presId="urn:microsoft.com/office/officeart/2008/layout/LinedList"/>
    <dgm:cxn modelId="{00501D41-F461-4B8A-91F0-2A0F2D1FA7D7}" type="presParOf" srcId="{C0D55F77-6115-44BE-9D04-8E823A2EBB43}" destId="{C65B61AC-6B9B-48E8-AD26-A4F79A03C715}" srcOrd="0" destOrd="0" presId="urn:microsoft.com/office/officeart/2008/layout/LinedList"/>
    <dgm:cxn modelId="{AD0F934D-D02E-4CD9-A539-57243C2721B5}" type="presParOf" srcId="{C0D55F77-6115-44BE-9D04-8E823A2EBB43}" destId="{69A97D45-349A-4580-B24B-988F7037542B}" srcOrd="1" destOrd="0" presId="urn:microsoft.com/office/officeart/2008/layout/LinedList"/>
    <dgm:cxn modelId="{56E615B1-7EB0-4BE1-AF4D-902FD37E943A}" type="presParOf" srcId="{0FE18EED-006A-44BF-A598-DECD19A710E2}" destId="{1437AFAB-665C-469F-8896-5FE56F91649B}" srcOrd="6" destOrd="0" presId="urn:microsoft.com/office/officeart/2008/layout/LinedList"/>
    <dgm:cxn modelId="{4B8F88F8-FBFC-483F-8B14-594F2923D738}" type="presParOf" srcId="{0FE18EED-006A-44BF-A598-DECD19A710E2}" destId="{AAE79B14-D6AF-4362-8703-88CC12D86B08}" srcOrd="7" destOrd="0" presId="urn:microsoft.com/office/officeart/2008/layout/LinedList"/>
    <dgm:cxn modelId="{E5414801-944D-4497-AD59-03129C12592E}" type="presParOf" srcId="{AAE79B14-D6AF-4362-8703-88CC12D86B08}" destId="{34338B36-3CC5-4C54-AB93-1BE619F57885}" srcOrd="0" destOrd="0" presId="urn:microsoft.com/office/officeart/2008/layout/LinedList"/>
    <dgm:cxn modelId="{D821D7D0-9C07-4011-9FAC-C6AE39625038}" type="presParOf" srcId="{AAE79B14-D6AF-4362-8703-88CC12D86B08}" destId="{2A966C00-BC36-4F09-9755-52F85FBEE060}" srcOrd="1" destOrd="0" presId="urn:microsoft.com/office/officeart/2008/layout/LinedList"/>
    <dgm:cxn modelId="{BA269938-AB50-4FB6-BAC8-2F640D4DCC62}" type="presParOf" srcId="{0FE18EED-006A-44BF-A598-DECD19A710E2}" destId="{BFEA2AE5-BB43-4659-9470-AD19EF0D7961}" srcOrd="8" destOrd="0" presId="urn:microsoft.com/office/officeart/2008/layout/LinedList"/>
    <dgm:cxn modelId="{BF9DD7FF-5952-430E-A4DA-92C09B1838F4}" type="presParOf" srcId="{0FE18EED-006A-44BF-A598-DECD19A710E2}" destId="{11E1E2E5-C73E-4BD1-A4BD-D4EB91230A48}" srcOrd="9" destOrd="0" presId="urn:microsoft.com/office/officeart/2008/layout/LinedList"/>
    <dgm:cxn modelId="{D7956E72-3521-423F-AD9E-06C90382C6CC}" type="presParOf" srcId="{11E1E2E5-C73E-4BD1-A4BD-D4EB91230A48}" destId="{BA26F987-05FC-433C-BE34-46FECA8EBE53}" srcOrd="0" destOrd="0" presId="urn:microsoft.com/office/officeart/2008/layout/LinedList"/>
    <dgm:cxn modelId="{F457D9DB-DF2D-4A3E-9A25-FBCC73E7D8F0}" type="presParOf" srcId="{11E1E2E5-C73E-4BD1-A4BD-D4EB91230A48}" destId="{92D979FB-903F-4414-A29E-DC1D03BC85B5}" srcOrd="1" destOrd="0" presId="urn:microsoft.com/office/officeart/2008/layout/LinedList"/>
    <dgm:cxn modelId="{48E83676-B7B9-4179-AF8C-8BC16579A582}" type="presParOf" srcId="{0FE18EED-006A-44BF-A598-DECD19A710E2}" destId="{26E05CAE-6583-4F95-A155-B1484430B1DA}" srcOrd="10" destOrd="0" presId="urn:microsoft.com/office/officeart/2008/layout/LinedList"/>
    <dgm:cxn modelId="{F04E1FB5-5606-4648-AF26-D85E2B6ECABF}" type="presParOf" srcId="{0FE18EED-006A-44BF-A598-DECD19A710E2}" destId="{34BFD5A6-C6E7-4ECB-A3E9-14F512FA0F0F}" srcOrd="11" destOrd="0" presId="urn:microsoft.com/office/officeart/2008/layout/LinedList"/>
    <dgm:cxn modelId="{9074B42D-BD8B-4EBF-822A-9B4EA1203CE8}" type="presParOf" srcId="{34BFD5A6-C6E7-4ECB-A3E9-14F512FA0F0F}" destId="{A755F295-3D21-4AF9-BD76-6ED3FEFABA90}" srcOrd="0" destOrd="0" presId="urn:microsoft.com/office/officeart/2008/layout/LinedList"/>
    <dgm:cxn modelId="{EC9C6A57-F752-475E-AE70-398920CA5168}" type="presParOf" srcId="{34BFD5A6-C6E7-4ECB-A3E9-14F512FA0F0F}" destId="{260B0888-9F9A-4C10-A2E0-4AF4F2EA2A1C}" srcOrd="1" destOrd="0" presId="urn:microsoft.com/office/officeart/2008/layout/LinedList"/>
    <dgm:cxn modelId="{A3824D3D-1DCB-4F06-8B0B-AB3C9A50F215}" type="presParOf" srcId="{0FE18EED-006A-44BF-A598-DECD19A710E2}" destId="{85D19CD1-BC8A-421F-8CF8-D8EEB85335C3}" srcOrd="12" destOrd="0" presId="urn:microsoft.com/office/officeart/2008/layout/LinedList"/>
    <dgm:cxn modelId="{54DBA573-1173-4551-97F9-6D93BD366CC7}" type="presParOf" srcId="{0FE18EED-006A-44BF-A598-DECD19A710E2}" destId="{F8E33FAC-3940-4A9E-B5CC-5FB19579807B}" srcOrd="13" destOrd="0" presId="urn:microsoft.com/office/officeart/2008/layout/LinedList"/>
    <dgm:cxn modelId="{30C95A45-85CB-4436-8489-EDB41B45FA9F}" type="presParOf" srcId="{F8E33FAC-3940-4A9E-B5CC-5FB19579807B}" destId="{9E7D44E8-5432-4924-B32C-A1F279C4A5E5}" srcOrd="0" destOrd="0" presId="urn:microsoft.com/office/officeart/2008/layout/LinedList"/>
    <dgm:cxn modelId="{786C2BFF-436B-48D7-9062-4AEEE11B0B18}" type="presParOf" srcId="{F8E33FAC-3940-4A9E-B5CC-5FB19579807B}" destId="{AE05BFDF-AECF-4FEB-9343-6FBF206CEDC5}" srcOrd="1" destOrd="0" presId="urn:microsoft.com/office/officeart/2008/layout/LinedList"/>
    <dgm:cxn modelId="{4328F3ED-9EAA-4BFB-A56D-E2718AA620B4}" type="presParOf" srcId="{0FE18EED-006A-44BF-A598-DECD19A710E2}" destId="{D8D3530E-C4D3-4D68-8EBF-724B198AA6B6}" srcOrd="14" destOrd="0" presId="urn:microsoft.com/office/officeart/2008/layout/LinedList"/>
    <dgm:cxn modelId="{55575D83-B94E-4F3A-8C8F-2F8B5010F97C}" type="presParOf" srcId="{0FE18EED-006A-44BF-A598-DECD19A710E2}" destId="{14F6ADDC-387B-474B-A2CB-8F6B6236E272}" srcOrd="15" destOrd="0" presId="urn:microsoft.com/office/officeart/2008/layout/LinedList"/>
    <dgm:cxn modelId="{B5793AF8-E33C-41CD-9C3C-FE42F2BC73DE}" type="presParOf" srcId="{14F6ADDC-387B-474B-A2CB-8F6B6236E272}" destId="{56211BA5-4D7A-4D6F-A2E9-B8FF526F46AD}" srcOrd="0" destOrd="0" presId="urn:microsoft.com/office/officeart/2008/layout/LinedList"/>
    <dgm:cxn modelId="{391ECC71-8E3A-479B-AF00-B6D37D89855A}" type="presParOf" srcId="{14F6ADDC-387B-474B-A2CB-8F6B6236E272}" destId="{14406884-9BF7-4B78-A6F9-4FC929C8100B}" srcOrd="1" destOrd="0" presId="urn:microsoft.com/office/officeart/2008/layout/LinedList"/>
    <dgm:cxn modelId="{35750977-E8DE-46EA-8985-5210456E0E02}" type="presParOf" srcId="{0FE18EED-006A-44BF-A598-DECD19A710E2}" destId="{135DD03A-D672-4545-987B-20D0EE3473D8}" srcOrd="16" destOrd="0" presId="urn:microsoft.com/office/officeart/2008/layout/LinedList"/>
    <dgm:cxn modelId="{44C302FE-C6A3-4AF3-BFBF-6E034C81940B}" type="presParOf" srcId="{0FE18EED-006A-44BF-A598-DECD19A710E2}" destId="{4F804360-C450-47F5-907C-1B8A56B3F1FA}" srcOrd="17" destOrd="0" presId="urn:microsoft.com/office/officeart/2008/layout/LinedList"/>
    <dgm:cxn modelId="{0A370AB7-C4D2-4BF0-A604-C8CBE0B10DF0}" type="presParOf" srcId="{4F804360-C450-47F5-907C-1B8A56B3F1FA}" destId="{0EE0600F-5747-4EE7-A1D6-7C26ED002C52}" srcOrd="0" destOrd="0" presId="urn:microsoft.com/office/officeart/2008/layout/LinedList"/>
    <dgm:cxn modelId="{08E2D700-70D8-4BD9-8748-0F5E7A288F30}" type="presParOf" srcId="{4F804360-C450-47F5-907C-1B8A56B3F1FA}" destId="{7ADD50C8-5879-4249-8A3C-A7E1B61E678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61A420-D427-4BF7-B5A4-7B9CFCC1A7F2}"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68F21CB6-B7EA-4F0B-9F09-916526517C02}">
      <dgm:prSet/>
      <dgm:spPr/>
      <dgm:t>
        <a:bodyPr/>
        <a:lstStyle/>
        <a:p>
          <a:pPr>
            <a:lnSpc>
              <a:spcPct val="100000"/>
            </a:lnSpc>
          </a:pPr>
          <a:r>
            <a:rPr lang="en-US" dirty="0"/>
            <a:t>Our investment partners have </a:t>
          </a:r>
          <a:r>
            <a:rPr lang="en-US" b="1" dirty="0"/>
            <a:t>conviction</a:t>
          </a:r>
          <a:r>
            <a:rPr lang="en-US" dirty="0"/>
            <a:t>…</a:t>
          </a:r>
        </a:p>
      </dgm:t>
    </dgm:pt>
    <dgm:pt modelId="{2822A917-B872-4CFB-9530-D5F1356841A2}" type="parTrans" cxnId="{6C3C79E8-78B1-4619-966B-1795E475F500}">
      <dgm:prSet/>
      <dgm:spPr/>
      <dgm:t>
        <a:bodyPr/>
        <a:lstStyle/>
        <a:p>
          <a:endParaRPr lang="en-US"/>
        </a:p>
      </dgm:t>
    </dgm:pt>
    <dgm:pt modelId="{86274963-619B-487F-8E06-5105541449C7}" type="sibTrans" cxnId="{6C3C79E8-78B1-4619-966B-1795E475F500}">
      <dgm:prSet/>
      <dgm:spPr/>
      <dgm:t>
        <a:bodyPr/>
        <a:lstStyle/>
        <a:p>
          <a:endParaRPr lang="en-US"/>
        </a:p>
      </dgm:t>
    </dgm:pt>
    <dgm:pt modelId="{4E6E1BA7-D3E6-4779-BCBA-570F5BC4DBC4}">
      <dgm:prSet/>
      <dgm:spPr/>
      <dgm:t>
        <a:bodyPr/>
        <a:lstStyle/>
        <a:p>
          <a:pPr>
            <a:lnSpc>
              <a:spcPct val="100000"/>
            </a:lnSpc>
          </a:pPr>
          <a:r>
            <a:rPr lang="en-GB"/>
            <a:t>This is a </a:t>
          </a:r>
          <a:r>
            <a:rPr lang="en-GB" b="1"/>
            <a:t>solution worth trying</a:t>
          </a:r>
          <a:r>
            <a:rPr lang="en-GB"/>
            <a:t>…</a:t>
          </a:r>
          <a:endParaRPr lang="en-US"/>
        </a:p>
      </dgm:t>
    </dgm:pt>
    <dgm:pt modelId="{17F2F7BB-9C0B-423C-821A-CFB29022BA9C}" type="parTrans" cxnId="{7784EDE5-A207-4778-AFD0-FD519FEFFA2D}">
      <dgm:prSet/>
      <dgm:spPr/>
      <dgm:t>
        <a:bodyPr/>
        <a:lstStyle/>
        <a:p>
          <a:endParaRPr lang="en-US"/>
        </a:p>
      </dgm:t>
    </dgm:pt>
    <dgm:pt modelId="{2CF7AF54-093B-4B0E-BC30-2958BF2A5137}" type="sibTrans" cxnId="{7784EDE5-A207-4778-AFD0-FD519FEFFA2D}">
      <dgm:prSet/>
      <dgm:spPr/>
      <dgm:t>
        <a:bodyPr/>
        <a:lstStyle/>
        <a:p>
          <a:endParaRPr lang="en-US"/>
        </a:p>
      </dgm:t>
    </dgm:pt>
    <dgm:pt modelId="{23FF787B-A6F7-4883-A919-A81A9266D91C}">
      <dgm:prSet/>
      <dgm:spPr/>
      <dgm:t>
        <a:bodyPr/>
        <a:lstStyle/>
        <a:p>
          <a:pPr>
            <a:lnSpc>
              <a:spcPct val="100000"/>
            </a:lnSpc>
          </a:pPr>
          <a:r>
            <a:rPr lang="en-GB"/>
            <a:t>There is </a:t>
          </a:r>
          <a:r>
            <a:rPr lang="en-GB" b="1"/>
            <a:t>somebody in the organization who cares</a:t>
          </a:r>
          <a:r>
            <a:rPr lang="en-GB"/>
            <a:t>…</a:t>
          </a:r>
          <a:endParaRPr lang="en-US"/>
        </a:p>
      </dgm:t>
    </dgm:pt>
    <dgm:pt modelId="{BBB867A9-46BC-4265-94C8-D8E7AD5CC02C}" type="parTrans" cxnId="{BDDB4020-DC77-414B-A049-2304269F0F94}">
      <dgm:prSet/>
      <dgm:spPr/>
      <dgm:t>
        <a:bodyPr/>
        <a:lstStyle/>
        <a:p>
          <a:endParaRPr lang="en-US"/>
        </a:p>
      </dgm:t>
    </dgm:pt>
    <dgm:pt modelId="{9B56EEAA-467A-4653-9852-4AEC66B0F20F}" type="sibTrans" cxnId="{BDDB4020-DC77-414B-A049-2304269F0F94}">
      <dgm:prSet/>
      <dgm:spPr/>
      <dgm:t>
        <a:bodyPr/>
        <a:lstStyle/>
        <a:p>
          <a:endParaRPr lang="en-US"/>
        </a:p>
      </dgm:t>
    </dgm:pt>
    <dgm:pt modelId="{CB1A5127-32A0-4D38-9C12-7CBA6034A309}">
      <dgm:prSet/>
      <dgm:spPr/>
      <dgm:t>
        <a:bodyPr/>
        <a:lstStyle/>
        <a:p>
          <a:pPr>
            <a:lnSpc>
              <a:spcPct val="100000"/>
            </a:lnSpc>
          </a:pPr>
          <a:r>
            <a:rPr lang="en-GB"/>
            <a:t>The </a:t>
          </a:r>
          <a:r>
            <a:rPr lang="en-GB" b="1"/>
            <a:t>risk / reward ratio </a:t>
          </a:r>
          <a:r>
            <a:rPr lang="en-GB"/>
            <a:t>is healthy…</a:t>
          </a:r>
          <a:endParaRPr lang="en-US"/>
        </a:p>
      </dgm:t>
    </dgm:pt>
    <dgm:pt modelId="{93378A72-1314-479D-96CF-5C90106EA68E}" type="parTrans" cxnId="{B9E3F2B5-44CC-44CF-AB92-791A3930C3A1}">
      <dgm:prSet/>
      <dgm:spPr/>
      <dgm:t>
        <a:bodyPr/>
        <a:lstStyle/>
        <a:p>
          <a:endParaRPr lang="en-US"/>
        </a:p>
      </dgm:t>
    </dgm:pt>
    <dgm:pt modelId="{F31B2BAF-7D3F-495A-BCE2-897E9C1C8E00}" type="sibTrans" cxnId="{B9E3F2B5-44CC-44CF-AB92-791A3930C3A1}">
      <dgm:prSet/>
      <dgm:spPr/>
      <dgm:t>
        <a:bodyPr/>
        <a:lstStyle/>
        <a:p>
          <a:endParaRPr lang="en-US"/>
        </a:p>
      </dgm:t>
    </dgm:pt>
    <dgm:pt modelId="{577FBDDA-ED9F-4500-826A-ED891857BCCA}">
      <dgm:prSet/>
      <dgm:spPr/>
      <dgm:t>
        <a:bodyPr/>
        <a:lstStyle/>
        <a:p>
          <a:pPr>
            <a:lnSpc>
              <a:spcPct val="100000"/>
            </a:lnSpc>
          </a:pPr>
          <a:r>
            <a:rPr lang="en-GB"/>
            <a:t>The </a:t>
          </a:r>
          <a:r>
            <a:rPr lang="en-GB" b="1"/>
            <a:t>proof (of a pilot) is compelling</a:t>
          </a:r>
          <a:r>
            <a:rPr lang="en-GB"/>
            <a:t> (both product/tech + team/execution)…</a:t>
          </a:r>
          <a:endParaRPr lang="en-US"/>
        </a:p>
      </dgm:t>
    </dgm:pt>
    <dgm:pt modelId="{35AFCD38-6C47-46DC-9E8F-B9AD07DB83E2}" type="parTrans" cxnId="{83F74EC7-EDA5-4543-94B3-8A991C0435E3}">
      <dgm:prSet/>
      <dgm:spPr/>
      <dgm:t>
        <a:bodyPr/>
        <a:lstStyle/>
        <a:p>
          <a:endParaRPr lang="en-US"/>
        </a:p>
      </dgm:t>
    </dgm:pt>
    <dgm:pt modelId="{D1A540F8-0303-4BFD-A79C-20404CE127C0}" type="sibTrans" cxnId="{83F74EC7-EDA5-4543-94B3-8A991C0435E3}">
      <dgm:prSet/>
      <dgm:spPr/>
      <dgm:t>
        <a:bodyPr/>
        <a:lstStyle/>
        <a:p>
          <a:endParaRPr lang="en-US"/>
        </a:p>
      </dgm:t>
    </dgm:pt>
    <dgm:pt modelId="{276FCEDD-7D3A-4803-8467-A4EF856DDCBC}">
      <dgm:prSet/>
      <dgm:spPr/>
      <dgm:t>
        <a:bodyPr/>
        <a:lstStyle/>
        <a:p>
          <a:pPr>
            <a:lnSpc>
              <a:spcPct val="100000"/>
            </a:lnSpc>
          </a:pPr>
          <a:r>
            <a:rPr lang="en-GB" b="0" dirty="0"/>
            <a:t>This is </a:t>
          </a:r>
          <a:r>
            <a:rPr lang="en-GB" b="1" dirty="0"/>
            <a:t>talent</a:t>
          </a:r>
          <a:r>
            <a:rPr lang="en-GB" dirty="0"/>
            <a:t> we want to work with…</a:t>
          </a:r>
          <a:endParaRPr lang="en-US" dirty="0"/>
        </a:p>
      </dgm:t>
    </dgm:pt>
    <dgm:pt modelId="{AABE557A-8E23-487D-8932-1535E70B221C}" type="parTrans" cxnId="{0766C040-EFE8-4563-B365-E15B292114FA}">
      <dgm:prSet/>
      <dgm:spPr/>
      <dgm:t>
        <a:bodyPr/>
        <a:lstStyle/>
        <a:p>
          <a:endParaRPr lang="nl-NL"/>
        </a:p>
      </dgm:t>
    </dgm:pt>
    <dgm:pt modelId="{65EE9157-2799-4483-AE37-9C60CF9A9A43}" type="sibTrans" cxnId="{0766C040-EFE8-4563-B365-E15B292114FA}">
      <dgm:prSet/>
      <dgm:spPr/>
      <dgm:t>
        <a:bodyPr/>
        <a:lstStyle/>
        <a:p>
          <a:endParaRPr lang="nl-NL"/>
        </a:p>
      </dgm:t>
    </dgm:pt>
    <dgm:pt modelId="{25D3BE27-628C-4A76-A196-8A1C0A199681}" type="pres">
      <dgm:prSet presAssocID="{AF61A420-D427-4BF7-B5A4-7B9CFCC1A7F2}" presName="root" presStyleCnt="0">
        <dgm:presLayoutVars>
          <dgm:dir/>
          <dgm:resizeHandles val="exact"/>
        </dgm:presLayoutVars>
      </dgm:prSet>
      <dgm:spPr/>
    </dgm:pt>
    <dgm:pt modelId="{8688664A-9BD4-4191-B0BD-8F6E12CE5086}" type="pres">
      <dgm:prSet presAssocID="{68F21CB6-B7EA-4F0B-9F09-916526517C02}" presName="compNode" presStyleCnt="0"/>
      <dgm:spPr/>
    </dgm:pt>
    <dgm:pt modelId="{AFF79786-D7D5-4028-AB42-348F796EC55A}" type="pres">
      <dgm:prSet presAssocID="{68F21CB6-B7EA-4F0B-9F09-916526517C02}" presName="bgRect" presStyleLbl="bgShp" presStyleIdx="0" presStyleCnt="6"/>
      <dgm:spPr/>
    </dgm:pt>
    <dgm:pt modelId="{E6F22B62-231C-4D93-A8ED-51F0D7E6C315}" type="pres">
      <dgm:prSet presAssocID="{68F21CB6-B7EA-4F0B-9F09-916526517C02}"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oney"/>
        </a:ext>
      </dgm:extLst>
    </dgm:pt>
    <dgm:pt modelId="{5293AB1E-DC64-415D-8556-E3354968F2F9}" type="pres">
      <dgm:prSet presAssocID="{68F21CB6-B7EA-4F0B-9F09-916526517C02}" presName="spaceRect" presStyleCnt="0"/>
      <dgm:spPr/>
    </dgm:pt>
    <dgm:pt modelId="{4E31E0C3-CAAB-4F3A-9858-39466B3B834A}" type="pres">
      <dgm:prSet presAssocID="{68F21CB6-B7EA-4F0B-9F09-916526517C02}" presName="parTx" presStyleLbl="revTx" presStyleIdx="0" presStyleCnt="6">
        <dgm:presLayoutVars>
          <dgm:chMax val="0"/>
          <dgm:chPref val="0"/>
        </dgm:presLayoutVars>
      </dgm:prSet>
      <dgm:spPr/>
    </dgm:pt>
    <dgm:pt modelId="{23AD3321-CF89-4294-9C47-B33F0E9D4732}" type="pres">
      <dgm:prSet presAssocID="{86274963-619B-487F-8E06-5105541449C7}" presName="sibTrans" presStyleCnt="0"/>
      <dgm:spPr/>
    </dgm:pt>
    <dgm:pt modelId="{69C2E2BD-53B1-43BA-B1E1-AB65BA00F616}" type="pres">
      <dgm:prSet presAssocID="{276FCEDD-7D3A-4803-8467-A4EF856DDCBC}" presName="compNode" presStyleCnt="0"/>
      <dgm:spPr/>
    </dgm:pt>
    <dgm:pt modelId="{E3D99F4F-E219-4C42-B059-F9E8A763B8C0}" type="pres">
      <dgm:prSet presAssocID="{276FCEDD-7D3A-4803-8467-A4EF856DDCBC}" presName="bgRect" presStyleLbl="bgShp" presStyleIdx="1" presStyleCnt="6"/>
      <dgm:spPr/>
    </dgm:pt>
    <dgm:pt modelId="{4D01C8AD-20D7-4122-81C7-EE7DA166FA52}" type="pres">
      <dgm:prSet presAssocID="{276FCEDD-7D3A-4803-8467-A4EF856DDCBC}" presName="iconRect" presStyleLbl="node1" presStyleIdx="1" presStyleCnt="6"/>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le profile with solid fill"/>
        </a:ext>
      </dgm:extLst>
    </dgm:pt>
    <dgm:pt modelId="{D40F9F89-EEBD-4D10-8700-2D2861B2A5C4}" type="pres">
      <dgm:prSet presAssocID="{276FCEDD-7D3A-4803-8467-A4EF856DDCBC}" presName="spaceRect" presStyleCnt="0"/>
      <dgm:spPr/>
    </dgm:pt>
    <dgm:pt modelId="{1B8787FB-5EC3-4EA8-8CD7-AC992ED08478}" type="pres">
      <dgm:prSet presAssocID="{276FCEDD-7D3A-4803-8467-A4EF856DDCBC}" presName="parTx" presStyleLbl="revTx" presStyleIdx="1" presStyleCnt="6">
        <dgm:presLayoutVars>
          <dgm:chMax val="0"/>
          <dgm:chPref val="0"/>
        </dgm:presLayoutVars>
      </dgm:prSet>
      <dgm:spPr/>
    </dgm:pt>
    <dgm:pt modelId="{38D15E13-0BF7-4671-8719-F06A32FF9FD9}" type="pres">
      <dgm:prSet presAssocID="{65EE9157-2799-4483-AE37-9C60CF9A9A43}" presName="sibTrans" presStyleCnt="0"/>
      <dgm:spPr/>
    </dgm:pt>
    <dgm:pt modelId="{8FC45AF8-4DC5-4866-989D-F77640F3649E}" type="pres">
      <dgm:prSet presAssocID="{4E6E1BA7-D3E6-4779-BCBA-570F5BC4DBC4}" presName="compNode" presStyleCnt="0"/>
      <dgm:spPr/>
    </dgm:pt>
    <dgm:pt modelId="{DDDE8F53-19F1-4980-8753-355381C9471D}" type="pres">
      <dgm:prSet presAssocID="{4E6E1BA7-D3E6-4779-BCBA-570F5BC4DBC4}" presName="bgRect" presStyleLbl="bgShp" presStyleIdx="2" presStyleCnt="6"/>
      <dgm:spPr/>
    </dgm:pt>
    <dgm:pt modelId="{D5BABBF6-0139-45D1-BC80-B2C4AD0B5641}" type="pres">
      <dgm:prSet presAssocID="{4E6E1BA7-D3E6-4779-BCBA-570F5BC4DBC4}"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iamond"/>
        </a:ext>
      </dgm:extLst>
    </dgm:pt>
    <dgm:pt modelId="{8B3116C3-14B3-456C-A644-3BAB6D5B3571}" type="pres">
      <dgm:prSet presAssocID="{4E6E1BA7-D3E6-4779-BCBA-570F5BC4DBC4}" presName="spaceRect" presStyleCnt="0"/>
      <dgm:spPr/>
    </dgm:pt>
    <dgm:pt modelId="{FA008EA2-E6E9-48DC-B9F7-8645D985C0A5}" type="pres">
      <dgm:prSet presAssocID="{4E6E1BA7-D3E6-4779-BCBA-570F5BC4DBC4}" presName="parTx" presStyleLbl="revTx" presStyleIdx="2" presStyleCnt="6">
        <dgm:presLayoutVars>
          <dgm:chMax val="0"/>
          <dgm:chPref val="0"/>
        </dgm:presLayoutVars>
      </dgm:prSet>
      <dgm:spPr/>
    </dgm:pt>
    <dgm:pt modelId="{F1F710CE-C8D7-4932-86D0-F314E26C57D9}" type="pres">
      <dgm:prSet presAssocID="{2CF7AF54-093B-4B0E-BC30-2958BF2A5137}" presName="sibTrans" presStyleCnt="0"/>
      <dgm:spPr/>
    </dgm:pt>
    <dgm:pt modelId="{503231CF-5A8A-40A9-89C4-CEA3B244F14E}" type="pres">
      <dgm:prSet presAssocID="{23FF787B-A6F7-4883-A919-A81A9266D91C}" presName="compNode" presStyleCnt="0"/>
      <dgm:spPr/>
    </dgm:pt>
    <dgm:pt modelId="{B5F4B3AC-4132-49CD-A912-880DE2580DBE}" type="pres">
      <dgm:prSet presAssocID="{23FF787B-A6F7-4883-A919-A81A9266D91C}" presName="bgRect" presStyleLbl="bgShp" presStyleIdx="3" presStyleCnt="6"/>
      <dgm:spPr/>
    </dgm:pt>
    <dgm:pt modelId="{D781B211-9B12-4AEA-9448-A21D68229CBF}" type="pres">
      <dgm:prSet presAssocID="{23FF787B-A6F7-4883-A919-A81A9266D91C}"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ycle with People"/>
        </a:ext>
      </dgm:extLst>
    </dgm:pt>
    <dgm:pt modelId="{142E9597-3762-4D05-B82D-B99E733535D1}" type="pres">
      <dgm:prSet presAssocID="{23FF787B-A6F7-4883-A919-A81A9266D91C}" presName="spaceRect" presStyleCnt="0"/>
      <dgm:spPr/>
    </dgm:pt>
    <dgm:pt modelId="{08DCED9A-D7EF-4EB5-BC5B-132A7832ED7D}" type="pres">
      <dgm:prSet presAssocID="{23FF787B-A6F7-4883-A919-A81A9266D91C}" presName="parTx" presStyleLbl="revTx" presStyleIdx="3" presStyleCnt="6">
        <dgm:presLayoutVars>
          <dgm:chMax val="0"/>
          <dgm:chPref val="0"/>
        </dgm:presLayoutVars>
      </dgm:prSet>
      <dgm:spPr/>
    </dgm:pt>
    <dgm:pt modelId="{1332B62B-1AAD-4D21-9837-6A9DEC6F41D9}" type="pres">
      <dgm:prSet presAssocID="{9B56EEAA-467A-4653-9852-4AEC66B0F20F}" presName="sibTrans" presStyleCnt="0"/>
      <dgm:spPr/>
    </dgm:pt>
    <dgm:pt modelId="{9F4CF15D-46EE-4AB8-B27D-52B209DFD785}" type="pres">
      <dgm:prSet presAssocID="{CB1A5127-32A0-4D38-9C12-7CBA6034A309}" presName="compNode" presStyleCnt="0"/>
      <dgm:spPr/>
    </dgm:pt>
    <dgm:pt modelId="{B3352238-E1B4-4244-810E-9AD3637B002A}" type="pres">
      <dgm:prSet presAssocID="{CB1A5127-32A0-4D38-9C12-7CBA6034A309}" presName="bgRect" presStyleLbl="bgShp" presStyleIdx="4" presStyleCnt="6"/>
      <dgm:spPr/>
    </dgm:pt>
    <dgm:pt modelId="{808551E6-45BB-4C47-BFD8-D1117A486492}" type="pres">
      <dgm:prSet presAssocID="{CB1A5127-32A0-4D38-9C12-7CBA6034A309}"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Upward trend"/>
        </a:ext>
      </dgm:extLst>
    </dgm:pt>
    <dgm:pt modelId="{6C0A336C-BB88-4593-B1E4-8FD584A171E1}" type="pres">
      <dgm:prSet presAssocID="{CB1A5127-32A0-4D38-9C12-7CBA6034A309}" presName="spaceRect" presStyleCnt="0"/>
      <dgm:spPr/>
    </dgm:pt>
    <dgm:pt modelId="{910690CD-0634-49BB-9E4B-8A706BF80028}" type="pres">
      <dgm:prSet presAssocID="{CB1A5127-32A0-4D38-9C12-7CBA6034A309}" presName="parTx" presStyleLbl="revTx" presStyleIdx="4" presStyleCnt="6">
        <dgm:presLayoutVars>
          <dgm:chMax val="0"/>
          <dgm:chPref val="0"/>
        </dgm:presLayoutVars>
      </dgm:prSet>
      <dgm:spPr/>
    </dgm:pt>
    <dgm:pt modelId="{B0C9FEE7-2777-4B22-AB51-94AE2E4316A4}" type="pres">
      <dgm:prSet presAssocID="{F31B2BAF-7D3F-495A-BCE2-897E9C1C8E00}" presName="sibTrans" presStyleCnt="0"/>
      <dgm:spPr/>
    </dgm:pt>
    <dgm:pt modelId="{675C785B-D4A5-4299-8E66-A75006543749}" type="pres">
      <dgm:prSet presAssocID="{577FBDDA-ED9F-4500-826A-ED891857BCCA}" presName="compNode" presStyleCnt="0"/>
      <dgm:spPr/>
    </dgm:pt>
    <dgm:pt modelId="{55AD97B6-0927-4096-A378-8E421534BA12}" type="pres">
      <dgm:prSet presAssocID="{577FBDDA-ED9F-4500-826A-ED891857BCCA}" presName="bgRect" presStyleLbl="bgShp" presStyleIdx="5" presStyleCnt="6"/>
      <dgm:spPr/>
    </dgm:pt>
    <dgm:pt modelId="{D0C9732D-1170-466A-919A-F1F4B23387BD}" type="pres">
      <dgm:prSet presAssocID="{577FBDDA-ED9F-4500-826A-ED891857BCCA}"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cracker"/>
        </a:ext>
      </dgm:extLst>
    </dgm:pt>
    <dgm:pt modelId="{654EE0EC-0F33-4DBB-B9E4-056F7E9CAEBE}" type="pres">
      <dgm:prSet presAssocID="{577FBDDA-ED9F-4500-826A-ED891857BCCA}" presName="spaceRect" presStyleCnt="0"/>
      <dgm:spPr/>
    </dgm:pt>
    <dgm:pt modelId="{CA4F636D-9CD4-42FF-92CB-15C46710A5CC}" type="pres">
      <dgm:prSet presAssocID="{577FBDDA-ED9F-4500-826A-ED891857BCCA}" presName="parTx" presStyleLbl="revTx" presStyleIdx="5" presStyleCnt="6">
        <dgm:presLayoutVars>
          <dgm:chMax val="0"/>
          <dgm:chPref val="0"/>
        </dgm:presLayoutVars>
      </dgm:prSet>
      <dgm:spPr/>
    </dgm:pt>
  </dgm:ptLst>
  <dgm:cxnLst>
    <dgm:cxn modelId="{BDDB4020-DC77-414B-A049-2304269F0F94}" srcId="{AF61A420-D427-4BF7-B5A4-7B9CFCC1A7F2}" destId="{23FF787B-A6F7-4883-A919-A81A9266D91C}" srcOrd="3" destOrd="0" parTransId="{BBB867A9-46BC-4265-94C8-D8E7AD5CC02C}" sibTransId="{9B56EEAA-467A-4653-9852-4AEC66B0F20F}"/>
    <dgm:cxn modelId="{BA5C0221-6BCB-47BE-BE76-FAFA122622DF}" type="presOf" srcId="{68F21CB6-B7EA-4F0B-9F09-916526517C02}" destId="{4E31E0C3-CAAB-4F3A-9858-39466B3B834A}" srcOrd="0" destOrd="0" presId="urn:microsoft.com/office/officeart/2018/2/layout/IconVerticalSolidList"/>
    <dgm:cxn modelId="{AF94C124-7476-4AE0-B69D-FC1B7B7C3637}" type="presOf" srcId="{CB1A5127-32A0-4D38-9C12-7CBA6034A309}" destId="{910690CD-0634-49BB-9E4B-8A706BF80028}" srcOrd="0" destOrd="0" presId="urn:microsoft.com/office/officeart/2018/2/layout/IconVerticalSolidList"/>
    <dgm:cxn modelId="{A8DCF839-DC8D-4D94-A9C1-12096062AA83}" type="presOf" srcId="{577FBDDA-ED9F-4500-826A-ED891857BCCA}" destId="{CA4F636D-9CD4-42FF-92CB-15C46710A5CC}" srcOrd="0" destOrd="0" presId="urn:microsoft.com/office/officeart/2018/2/layout/IconVerticalSolidList"/>
    <dgm:cxn modelId="{0766C040-EFE8-4563-B365-E15B292114FA}" srcId="{AF61A420-D427-4BF7-B5A4-7B9CFCC1A7F2}" destId="{276FCEDD-7D3A-4803-8467-A4EF856DDCBC}" srcOrd="1" destOrd="0" parTransId="{AABE557A-8E23-487D-8932-1535E70B221C}" sibTransId="{65EE9157-2799-4483-AE37-9C60CF9A9A43}"/>
    <dgm:cxn modelId="{C7B59044-7F7C-467A-B51A-383A207DB7F6}" type="presOf" srcId="{AF61A420-D427-4BF7-B5A4-7B9CFCC1A7F2}" destId="{25D3BE27-628C-4A76-A196-8A1C0A199681}" srcOrd="0" destOrd="0" presId="urn:microsoft.com/office/officeart/2018/2/layout/IconVerticalSolidList"/>
    <dgm:cxn modelId="{157A3C79-60C7-489B-A0FB-8F594788BDD8}" type="presOf" srcId="{23FF787B-A6F7-4883-A919-A81A9266D91C}" destId="{08DCED9A-D7EF-4EB5-BC5B-132A7832ED7D}" srcOrd="0" destOrd="0" presId="urn:microsoft.com/office/officeart/2018/2/layout/IconVerticalSolidList"/>
    <dgm:cxn modelId="{AEED5E92-1401-45BA-930E-B362C6579A5B}" type="presOf" srcId="{4E6E1BA7-D3E6-4779-BCBA-570F5BC4DBC4}" destId="{FA008EA2-E6E9-48DC-B9F7-8645D985C0A5}" srcOrd="0" destOrd="0" presId="urn:microsoft.com/office/officeart/2018/2/layout/IconVerticalSolidList"/>
    <dgm:cxn modelId="{B9E3F2B5-44CC-44CF-AB92-791A3930C3A1}" srcId="{AF61A420-D427-4BF7-B5A4-7B9CFCC1A7F2}" destId="{CB1A5127-32A0-4D38-9C12-7CBA6034A309}" srcOrd="4" destOrd="0" parTransId="{93378A72-1314-479D-96CF-5C90106EA68E}" sibTransId="{F31B2BAF-7D3F-495A-BCE2-897E9C1C8E00}"/>
    <dgm:cxn modelId="{83F74EC7-EDA5-4543-94B3-8A991C0435E3}" srcId="{AF61A420-D427-4BF7-B5A4-7B9CFCC1A7F2}" destId="{577FBDDA-ED9F-4500-826A-ED891857BCCA}" srcOrd="5" destOrd="0" parTransId="{35AFCD38-6C47-46DC-9E8F-B9AD07DB83E2}" sibTransId="{D1A540F8-0303-4BFD-A79C-20404CE127C0}"/>
    <dgm:cxn modelId="{573517DA-184B-4385-B173-347656B07281}" type="presOf" srcId="{276FCEDD-7D3A-4803-8467-A4EF856DDCBC}" destId="{1B8787FB-5EC3-4EA8-8CD7-AC992ED08478}" srcOrd="0" destOrd="0" presId="urn:microsoft.com/office/officeart/2018/2/layout/IconVerticalSolidList"/>
    <dgm:cxn modelId="{7784EDE5-A207-4778-AFD0-FD519FEFFA2D}" srcId="{AF61A420-D427-4BF7-B5A4-7B9CFCC1A7F2}" destId="{4E6E1BA7-D3E6-4779-BCBA-570F5BC4DBC4}" srcOrd="2" destOrd="0" parTransId="{17F2F7BB-9C0B-423C-821A-CFB29022BA9C}" sibTransId="{2CF7AF54-093B-4B0E-BC30-2958BF2A5137}"/>
    <dgm:cxn modelId="{6C3C79E8-78B1-4619-966B-1795E475F500}" srcId="{AF61A420-D427-4BF7-B5A4-7B9CFCC1A7F2}" destId="{68F21CB6-B7EA-4F0B-9F09-916526517C02}" srcOrd="0" destOrd="0" parTransId="{2822A917-B872-4CFB-9530-D5F1356841A2}" sibTransId="{86274963-619B-487F-8E06-5105541449C7}"/>
    <dgm:cxn modelId="{D5AF2064-FC20-4702-84C0-E8D2CCC88EC0}" type="presParOf" srcId="{25D3BE27-628C-4A76-A196-8A1C0A199681}" destId="{8688664A-9BD4-4191-B0BD-8F6E12CE5086}" srcOrd="0" destOrd="0" presId="urn:microsoft.com/office/officeart/2018/2/layout/IconVerticalSolidList"/>
    <dgm:cxn modelId="{0BA85807-2CBF-4AB2-9CB9-AB7B0A3B6FF6}" type="presParOf" srcId="{8688664A-9BD4-4191-B0BD-8F6E12CE5086}" destId="{AFF79786-D7D5-4028-AB42-348F796EC55A}" srcOrd="0" destOrd="0" presId="urn:microsoft.com/office/officeart/2018/2/layout/IconVerticalSolidList"/>
    <dgm:cxn modelId="{E1AEB587-3C6B-4AA5-B109-A39A5091EC4D}" type="presParOf" srcId="{8688664A-9BD4-4191-B0BD-8F6E12CE5086}" destId="{E6F22B62-231C-4D93-A8ED-51F0D7E6C315}" srcOrd="1" destOrd="0" presId="urn:microsoft.com/office/officeart/2018/2/layout/IconVerticalSolidList"/>
    <dgm:cxn modelId="{D86CBE68-6B24-4F10-9779-C745BDE93C72}" type="presParOf" srcId="{8688664A-9BD4-4191-B0BD-8F6E12CE5086}" destId="{5293AB1E-DC64-415D-8556-E3354968F2F9}" srcOrd="2" destOrd="0" presId="urn:microsoft.com/office/officeart/2018/2/layout/IconVerticalSolidList"/>
    <dgm:cxn modelId="{961CFFF0-9616-4F38-8FB1-5DDF5BE6C0FF}" type="presParOf" srcId="{8688664A-9BD4-4191-B0BD-8F6E12CE5086}" destId="{4E31E0C3-CAAB-4F3A-9858-39466B3B834A}" srcOrd="3" destOrd="0" presId="urn:microsoft.com/office/officeart/2018/2/layout/IconVerticalSolidList"/>
    <dgm:cxn modelId="{BA69759C-CB48-491E-A5A2-FD871AEB01D9}" type="presParOf" srcId="{25D3BE27-628C-4A76-A196-8A1C0A199681}" destId="{23AD3321-CF89-4294-9C47-B33F0E9D4732}" srcOrd="1" destOrd="0" presId="urn:microsoft.com/office/officeart/2018/2/layout/IconVerticalSolidList"/>
    <dgm:cxn modelId="{8D8E7737-749C-412F-9BB2-EE1287C6FBF8}" type="presParOf" srcId="{25D3BE27-628C-4A76-A196-8A1C0A199681}" destId="{69C2E2BD-53B1-43BA-B1E1-AB65BA00F616}" srcOrd="2" destOrd="0" presId="urn:microsoft.com/office/officeart/2018/2/layout/IconVerticalSolidList"/>
    <dgm:cxn modelId="{D25E34CD-9884-409D-B010-01D17626BE52}" type="presParOf" srcId="{69C2E2BD-53B1-43BA-B1E1-AB65BA00F616}" destId="{E3D99F4F-E219-4C42-B059-F9E8A763B8C0}" srcOrd="0" destOrd="0" presId="urn:microsoft.com/office/officeart/2018/2/layout/IconVerticalSolidList"/>
    <dgm:cxn modelId="{91C9FC05-9F69-44DA-BD34-1B7D523C9408}" type="presParOf" srcId="{69C2E2BD-53B1-43BA-B1E1-AB65BA00F616}" destId="{4D01C8AD-20D7-4122-81C7-EE7DA166FA52}" srcOrd="1" destOrd="0" presId="urn:microsoft.com/office/officeart/2018/2/layout/IconVerticalSolidList"/>
    <dgm:cxn modelId="{9C2FFA72-8328-490C-81AB-315A0D170AFF}" type="presParOf" srcId="{69C2E2BD-53B1-43BA-B1E1-AB65BA00F616}" destId="{D40F9F89-EEBD-4D10-8700-2D2861B2A5C4}" srcOrd="2" destOrd="0" presId="urn:microsoft.com/office/officeart/2018/2/layout/IconVerticalSolidList"/>
    <dgm:cxn modelId="{67FE2D47-3E02-434B-8253-50659F5F48C7}" type="presParOf" srcId="{69C2E2BD-53B1-43BA-B1E1-AB65BA00F616}" destId="{1B8787FB-5EC3-4EA8-8CD7-AC992ED08478}" srcOrd="3" destOrd="0" presId="urn:microsoft.com/office/officeart/2018/2/layout/IconVerticalSolidList"/>
    <dgm:cxn modelId="{57743481-DD4E-4296-9B3B-41A940A4C87D}" type="presParOf" srcId="{25D3BE27-628C-4A76-A196-8A1C0A199681}" destId="{38D15E13-0BF7-4671-8719-F06A32FF9FD9}" srcOrd="3" destOrd="0" presId="urn:microsoft.com/office/officeart/2018/2/layout/IconVerticalSolidList"/>
    <dgm:cxn modelId="{AD30553E-6759-483A-8497-A9910A8518AB}" type="presParOf" srcId="{25D3BE27-628C-4A76-A196-8A1C0A199681}" destId="{8FC45AF8-4DC5-4866-989D-F77640F3649E}" srcOrd="4" destOrd="0" presId="urn:microsoft.com/office/officeart/2018/2/layout/IconVerticalSolidList"/>
    <dgm:cxn modelId="{7CE54BE7-6368-407A-8F46-D4C62BC7D724}" type="presParOf" srcId="{8FC45AF8-4DC5-4866-989D-F77640F3649E}" destId="{DDDE8F53-19F1-4980-8753-355381C9471D}" srcOrd="0" destOrd="0" presId="urn:microsoft.com/office/officeart/2018/2/layout/IconVerticalSolidList"/>
    <dgm:cxn modelId="{1B635E54-83FF-45CF-A70C-CEC4F2DFC027}" type="presParOf" srcId="{8FC45AF8-4DC5-4866-989D-F77640F3649E}" destId="{D5BABBF6-0139-45D1-BC80-B2C4AD0B5641}" srcOrd="1" destOrd="0" presId="urn:microsoft.com/office/officeart/2018/2/layout/IconVerticalSolidList"/>
    <dgm:cxn modelId="{48345151-F67D-4DB5-B721-3CEBF9D34487}" type="presParOf" srcId="{8FC45AF8-4DC5-4866-989D-F77640F3649E}" destId="{8B3116C3-14B3-456C-A644-3BAB6D5B3571}" srcOrd="2" destOrd="0" presId="urn:microsoft.com/office/officeart/2018/2/layout/IconVerticalSolidList"/>
    <dgm:cxn modelId="{96BA47C5-9422-4318-A95C-8B4AB12BFA1D}" type="presParOf" srcId="{8FC45AF8-4DC5-4866-989D-F77640F3649E}" destId="{FA008EA2-E6E9-48DC-B9F7-8645D985C0A5}" srcOrd="3" destOrd="0" presId="urn:microsoft.com/office/officeart/2018/2/layout/IconVerticalSolidList"/>
    <dgm:cxn modelId="{0C1F510E-4CBE-48FA-97FF-45661B158C89}" type="presParOf" srcId="{25D3BE27-628C-4A76-A196-8A1C0A199681}" destId="{F1F710CE-C8D7-4932-86D0-F314E26C57D9}" srcOrd="5" destOrd="0" presId="urn:microsoft.com/office/officeart/2018/2/layout/IconVerticalSolidList"/>
    <dgm:cxn modelId="{D8A722DA-9366-4187-9C89-235580601A93}" type="presParOf" srcId="{25D3BE27-628C-4A76-A196-8A1C0A199681}" destId="{503231CF-5A8A-40A9-89C4-CEA3B244F14E}" srcOrd="6" destOrd="0" presId="urn:microsoft.com/office/officeart/2018/2/layout/IconVerticalSolidList"/>
    <dgm:cxn modelId="{4ED00A4F-BC8C-40DF-BC06-21F622DB5979}" type="presParOf" srcId="{503231CF-5A8A-40A9-89C4-CEA3B244F14E}" destId="{B5F4B3AC-4132-49CD-A912-880DE2580DBE}" srcOrd="0" destOrd="0" presId="urn:microsoft.com/office/officeart/2018/2/layout/IconVerticalSolidList"/>
    <dgm:cxn modelId="{3321A95B-4D15-47C6-A1B8-1442F9206494}" type="presParOf" srcId="{503231CF-5A8A-40A9-89C4-CEA3B244F14E}" destId="{D781B211-9B12-4AEA-9448-A21D68229CBF}" srcOrd="1" destOrd="0" presId="urn:microsoft.com/office/officeart/2018/2/layout/IconVerticalSolidList"/>
    <dgm:cxn modelId="{F10E7D88-1A11-4C60-A37A-1530B674AC50}" type="presParOf" srcId="{503231CF-5A8A-40A9-89C4-CEA3B244F14E}" destId="{142E9597-3762-4D05-B82D-B99E733535D1}" srcOrd="2" destOrd="0" presId="urn:microsoft.com/office/officeart/2018/2/layout/IconVerticalSolidList"/>
    <dgm:cxn modelId="{7CDFCA53-6A52-423B-B5FE-6CB033118FF9}" type="presParOf" srcId="{503231CF-5A8A-40A9-89C4-CEA3B244F14E}" destId="{08DCED9A-D7EF-4EB5-BC5B-132A7832ED7D}" srcOrd="3" destOrd="0" presId="urn:microsoft.com/office/officeart/2018/2/layout/IconVerticalSolidList"/>
    <dgm:cxn modelId="{F06640E2-66F0-4F3F-BC0D-33B6792A78C6}" type="presParOf" srcId="{25D3BE27-628C-4A76-A196-8A1C0A199681}" destId="{1332B62B-1AAD-4D21-9837-6A9DEC6F41D9}" srcOrd="7" destOrd="0" presId="urn:microsoft.com/office/officeart/2018/2/layout/IconVerticalSolidList"/>
    <dgm:cxn modelId="{DCF710AA-1EC7-4F34-9C2B-AC4F71E0D1BB}" type="presParOf" srcId="{25D3BE27-628C-4A76-A196-8A1C0A199681}" destId="{9F4CF15D-46EE-4AB8-B27D-52B209DFD785}" srcOrd="8" destOrd="0" presId="urn:microsoft.com/office/officeart/2018/2/layout/IconVerticalSolidList"/>
    <dgm:cxn modelId="{FD666119-209E-4832-A86C-CB728EA10023}" type="presParOf" srcId="{9F4CF15D-46EE-4AB8-B27D-52B209DFD785}" destId="{B3352238-E1B4-4244-810E-9AD3637B002A}" srcOrd="0" destOrd="0" presId="urn:microsoft.com/office/officeart/2018/2/layout/IconVerticalSolidList"/>
    <dgm:cxn modelId="{B072C209-7B18-4DB3-BD88-0233AF80D217}" type="presParOf" srcId="{9F4CF15D-46EE-4AB8-B27D-52B209DFD785}" destId="{808551E6-45BB-4C47-BFD8-D1117A486492}" srcOrd="1" destOrd="0" presId="urn:microsoft.com/office/officeart/2018/2/layout/IconVerticalSolidList"/>
    <dgm:cxn modelId="{BAC869FA-FF74-473E-B3DB-B53ACB2D8BAA}" type="presParOf" srcId="{9F4CF15D-46EE-4AB8-B27D-52B209DFD785}" destId="{6C0A336C-BB88-4593-B1E4-8FD584A171E1}" srcOrd="2" destOrd="0" presId="urn:microsoft.com/office/officeart/2018/2/layout/IconVerticalSolidList"/>
    <dgm:cxn modelId="{5F51CB21-440A-4E8E-9D9B-9577AAC9F52D}" type="presParOf" srcId="{9F4CF15D-46EE-4AB8-B27D-52B209DFD785}" destId="{910690CD-0634-49BB-9E4B-8A706BF80028}" srcOrd="3" destOrd="0" presId="urn:microsoft.com/office/officeart/2018/2/layout/IconVerticalSolidList"/>
    <dgm:cxn modelId="{D36F555B-9888-4E12-A389-779F1864465B}" type="presParOf" srcId="{25D3BE27-628C-4A76-A196-8A1C0A199681}" destId="{B0C9FEE7-2777-4B22-AB51-94AE2E4316A4}" srcOrd="9" destOrd="0" presId="urn:microsoft.com/office/officeart/2018/2/layout/IconVerticalSolidList"/>
    <dgm:cxn modelId="{9CA09105-57B5-4E6E-828C-EA2A667EA1FB}" type="presParOf" srcId="{25D3BE27-628C-4A76-A196-8A1C0A199681}" destId="{675C785B-D4A5-4299-8E66-A75006543749}" srcOrd="10" destOrd="0" presId="urn:microsoft.com/office/officeart/2018/2/layout/IconVerticalSolidList"/>
    <dgm:cxn modelId="{A4B4F3AD-A433-435F-AA88-672FE9F91C8A}" type="presParOf" srcId="{675C785B-D4A5-4299-8E66-A75006543749}" destId="{55AD97B6-0927-4096-A378-8E421534BA12}" srcOrd="0" destOrd="0" presId="urn:microsoft.com/office/officeart/2018/2/layout/IconVerticalSolidList"/>
    <dgm:cxn modelId="{A27E1E45-9F52-42AB-902E-BD05F22A0256}" type="presParOf" srcId="{675C785B-D4A5-4299-8E66-A75006543749}" destId="{D0C9732D-1170-466A-919A-F1F4B23387BD}" srcOrd="1" destOrd="0" presId="urn:microsoft.com/office/officeart/2018/2/layout/IconVerticalSolidList"/>
    <dgm:cxn modelId="{6982753F-DB15-41DF-9FF4-B7CC968A771F}" type="presParOf" srcId="{675C785B-D4A5-4299-8E66-A75006543749}" destId="{654EE0EC-0F33-4DBB-B9E4-056F7E9CAEBE}" srcOrd="2" destOrd="0" presId="urn:microsoft.com/office/officeart/2018/2/layout/IconVerticalSolidList"/>
    <dgm:cxn modelId="{1D5AF46E-E4CE-47B3-9838-D76C8C52EF89}" type="presParOf" srcId="{675C785B-D4A5-4299-8E66-A75006543749}" destId="{CA4F636D-9CD4-42FF-92CB-15C46710A5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31E41-0045-4C72-80D9-8AB1542DCEE6}">
      <dsp:nvSpPr>
        <dsp:cNvPr id="0" name=""/>
        <dsp:cNvSpPr/>
      </dsp:nvSpPr>
      <dsp:spPr>
        <a:xfrm>
          <a:off x="274762" y="843177"/>
          <a:ext cx="919804" cy="9198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4B4DB-4D85-4E6A-A17D-3F9C744AACF9}">
      <dsp:nvSpPr>
        <dsp:cNvPr id="0" name=""/>
        <dsp:cNvSpPr/>
      </dsp:nvSpPr>
      <dsp:spPr>
        <a:xfrm>
          <a:off x="467921" y="1036336"/>
          <a:ext cx="533486" cy="5334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AA953E-B946-46C3-9044-9CF3D5FCBDB8}">
      <dsp:nvSpPr>
        <dsp:cNvPr id="0" name=""/>
        <dsp:cNvSpPr/>
      </dsp:nvSpPr>
      <dsp:spPr>
        <a:xfrm>
          <a:off x="1391667" y="843177"/>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latin typeface="ABN AMRO Sans" panose="020B0504040000000004" pitchFamily="34" charset="0"/>
            </a:rPr>
            <a:t>Partnership Mentality</a:t>
          </a:r>
          <a:endParaRPr lang="en-US" sz="2000" kern="1200">
            <a:latin typeface="ABN AMRO Sans" panose="020B0504040000000004" pitchFamily="34" charset="0"/>
          </a:endParaRPr>
        </a:p>
      </dsp:txBody>
      <dsp:txXfrm>
        <a:off x="1391667" y="843177"/>
        <a:ext cx="2168110" cy="919804"/>
      </dsp:txXfrm>
    </dsp:sp>
    <dsp:sp modelId="{90901D06-AD0D-4506-8C10-DB591E32DDEF}">
      <dsp:nvSpPr>
        <dsp:cNvPr id="0" name=""/>
        <dsp:cNvSpPr/>
      </dsp:nvSpPr>
      <dsp:spPr>
        <a:xfrm>
          <a:off x="3937554" y="843177"/>
          <a:ext cx="919804" cy="9198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D3689-12F3-41A1-90CE-7938FE2AC7E9}">
      <dsp:nvSpPr>
        <dsp:cNvPr id="0" name=""/>
        <dsp:cNvSpPr/>
      </dsp:nvSpPr>
      <dsp:spPr>
        <a:xfrm>
          <a:off x="4130713" y="1036336"/>
          <a:ext cx="533486" cy="5334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122F37-2A36-4E1D-9548-EBEC399E03A4}">
      <dsp:nvSpPr>
        <dsp:cNvPr id="0" name=""/>
        <dsp:cNvSpPr/>
      </dsp:nvSpPr>
      <dsp:spPr>
        <a:xfrm>
          <a:off x="5054460" y="843177"/>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latin typeface="ABN AMRO Sans" panose="020B0504040000000004" pitchFamily="34" charset="0"/>
            </a:rPr>
            <a:t>Access to Capital and Customers</a:t>
          </a:r>
          <a:endParaRPr lang="en-US" sz="2000" kern="1200">
            <a:latin typeface="ABN AMRO Sans" panose="020B0504040000000004" pitchFamily="34" charset="0"/>
          </a:endParaRPr>
        </a:p>
      </dsp:txBody>
      <dsp:txXfrm>
        <a:off x="5054460" y="843177"/>
        <a:ext cx="2168110" cy="919804"/>
      </dsp:txXfrm>
    </dsp:sp>
    <dsp:sp modelId="{FE5C4274-94E8-4EAB-BC98-EEFCF84CE4E9}">
      <dsp:nvSpPr>
        <dsp:cNvPr id="0" name=""/>
        <dsp:cNvSpPr/>
      </dsp:nvSpPr>
      <dsp:spPr>
        <a:xfrm>
          <a:off x="7600347" y="843177"/>
          <a:ext cx="919804" cy="9198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33763-A6B9-4853-B637-0865C21A69B6}">
      <dsp:nvSpPr>
        <dsp:cNvPr id="0" name=""/>
        <dsp:cNvSpPr/>
      </dsp:nvSpPr>
      <dsp:spPr>
        <a:xfrm>
          <a:off x="7793506" y="1036336"/>
          <a:ext cx="533486" cy="5334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92307D-A8F3-44BF-B490-F61AB541B47F}">
      <dsp:nvSpPr>
        <dsp:cNvPr id="0" name=""/>
        <dsp:cNvSpPr/>
      </dsp:nvSpPr>
      <dsp:spPr>
        <a:xfrm>
          <a:off x="8717252" y="843177"/>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ABN AMRO Sans" panose="020B0504040000000004" pitchFamily="34" charset="0"/>
            </a:rPr>
            <a:t>Deep Banking Expertise</a:t>
          </a:r>
          <a:endParaRPr lang="en-US" sz="2000" kern="1200" dirty="0">
            <a:latin typeface="ABN AMRO Sans" panose="020B0504040000000004" pitchFamily="34" charset="0"/>
          </a:endParaRPr>
        </a:p>
      </dsp:txBody>
      <dsp:txXfrm>
        <a:off x="8717252" y="843177"/>
        <a:ext cx="2168110" cy="919804"/>
      </dsp:txXfrm>
    </dsp:sp>
    <dsp:sp modelId="{0D822DB8-D475-4AED-BE90-F4F7718D63BD}">
      <dsp:nvSpPr>
        <dsp:cNvPr id="0" name=""/>
        <dsp:cNvSpPr/>
      </dsp:nvSpPr>
      <dsp:spPr>
        <a:xfrm>
          <a:off x="274762" y="2485167"/>
          <a:ext cx="919804" cy="9198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EDB8E-C1E6-49D6-99BC-822522791C51}">
      <dsp:nvSpPr>
        <dsp:cNvPr id="0" name=""/>
        <dsp:cNvSpPr/>
      </dsp:nvSpPr>
      <dsp:spPr>
        <a:xfrm>
          <a:off x="467921" y="2678326"/>
          <a:ext cx="533486" cy="5334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B7D54D-E9A2-470F-8A76-5A63B014515F}">
      <dsp:nvSpPr>
        <dsp:cNvPr id="0" name=""/>
        <dsp:cNvSpPr/>
      </dsp:nvSpPr>
      <dsp:spPr>
        <a:xfrm>
          <a:off x="1391667" y="2485167"/>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ABN AMRO Sans" panose="020B0504040000000004" pitchFamily="34" charset="0"/>
            </a:rPr>
            <a:t>Strong Innovation Team &amp; Partners</a:t>
          </a:r>
          <a:endParaRPr lang="en-US" sz="2000" kern="1200" dirty="0">
            <a:latin typeface="ABN AMRO Sans" panose="020B0504040000000004" pitchFamily="34" charset="0"/>
          </a:endParaRPr>
        </a:p>
      </dsp:txBody>
      <dsp:txXfrm>
        <a:off x="1391667" y="2485167"/>
        <a:ext cx="2168110" cy="919804"/>
      </dsp:txXfrm>
    </dsp:sp>
    <dsp:sp modelId="{2835E805-E9BB-4200-8599-B9290AD67D81}">
      <dsp:nvSpPr>
        <dsp:cNvPr id="0" name=""/>
        <dsp:cNvSpPr/>
      </dsp:nvSpPr>
      <dsp:spPr>
        <a:xfrm>
          <a:off x="3937554" y="2485167"/>
          <a:ext cx="919804" cy="9198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0A13F-A392-4A70-9414-88064B38A197}">
      <dsp:nvSpPr>
        <dsp:cNvPr id="0" name=""/>
        <dsp:cNvSpPr/>
      </dsp:nvSpPr>
      <dsp:spPr>
        <a:xfrm>
          <a:off x="4130713" y="2678326"/>
          <a:ext cx="533486" cy="5334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5AF106-9DB6-4773-9D04-9A7785E718A3}">
      <dsp:nvSpPr>
        <dsp:cNvPr id="0" name=""/>
        <dsp:cNvSpPr/>
      </dsp:nvSpPr>
      <dsp:spPr>
        <a:xfrm>
          <a:off x="5054460" y="2485167"/>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latin typeface="ABN AMRO Sans" panose="020B0504040000000004" pitchFamily="34" charset="0"/>
            </a:rPr>
            <a:t>Clear Vision and Strategy</a:t>
          </a:r>
          <a:endParaRPr lang="en-US" sz="2000" kern="1200">
            <a:latin typeface="ABN AMRO Sans" panose="020B0504040000000004" pitchFamily="34" charset="0"/>
          </a:endParaRPr>
        </a:p>
      </dsp:txBody>
      <dsp:txXfrm>
        <a:off x="5054460" y="2485167"/>
        <a:ext cx="2168110" cy="919804"/>
      </dsp:txXfrm>
    </dsp:sp>
    <dsp:sp modelId="{F35286EF-C626-4547-9F45-535C848EC8D4}">
      <dsp:nvSpPr>
        <dsp:cNvPr id="0" name=""/>
        <dsp:cNvSpPr/>
      </dsp:nvSpPr>
      <dsp:spPr>
        <a:xfrm>
          <a:off x="7600347" y="2485167"/>
          <a:ext cx="919804" cy="9198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0091C-93C8-4D5B-A58A-2C5E5BBE5EF2}">
      <dsp:nvSpPr>
        <dsp:cNvPr id="0" name=""/>
        <dsp:cNvSpPr/>
      </dsp:nvSpPr>
      <dsp:spPr>
        <a:xfrm>
          <a:off x="7793506" y="2678326"/>
          <a:ext cx="533486" cy="5334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055A9-BC50-484B-B6F4-3B0D1047F9F6}">
      <dsp:nvSpPr>
        <dsp:cNvPr id="0" name=""/>
        <dsp:cNvSpPr/>
      </dsp:nvSpPr>
      <dsp:spPr>
        <a:xfrm>
          <a:off x="8717252" y="2485167"/>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latin typeface="ABN AMRO Sans" panose="020B0504040000000004" pitchFamily="34" charset="0"/>
            </a:rPr>
            <a:t>Startup Friendly</a:t>
          </a:r>
          <a:endParaRPr lang="en-US" sz="2000" kern="1200">
            <a:latin typeface="ABN AMRO Sans" panose="020B0504040000000004" pitchFamily="34" charset="0"/>
          </a:endParaRPr>
        </a:p>
      </dsp:txBody>
      <dsp:txXfrm>
        <a:off x="8717252" y="2485167"/>
        <a:ext cx="2168110" cy="919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27E96-2E2C-4A12-8CCF-D78CAD5AE787}">
      <dsp:nvSpPr>
        <dsp:cNvPr id="0" name=""/>
        <dsp:cNvSpPr/>
      </dsp:nvSpPr>
      <dsp:spPr>
        <a:xfrm>
          <a:off x="0" y="568"/>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A6F586A-4EF4-40BA-93C5-D9C7084E42D2}">
      <dsp:nvSpPr>
        <dsp:cNvPr id="0" name=""/>
        <dsp:cNvSpPr/>
      </dsp:nvSpPr>
      <dsp:spPr>
        <a:xfrm>
          <a:off x="0" y="568"/>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Not Invented Here</a:t>
          </a:r>
          <a:endParaRPr lang="en-US" sz="1400" kern="1200" dirty="0"/>
        </a:p>
      </dsp:txBody>
      <dsp:txXfrm>
        <a:off x="0" y="568"/>
        <a:ext cx="5191199" cy="517698"/>
      </dsp:txXfrm>
    </dsp:sp>
    <dsp:sp modelId="{387F0A60-6685-454E-B318-2188F9D17CC9}">
      <dsp:nvSpPr>
        <dsp:cNvPr id="0" name=""/>
        <dsp:cNvSpPr/>
      </dsp:nvSpPr>
      <dsp:spPr>
        <a:xfrm>
          <a:off x="0" y="518267"/>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05A77C8-2930-4462-8717-425E74958B66}">
      <dsp:nvSpPr>
        <dsp:cNvPr id="0" name=""/>
        <dsp:cNvSpPr/>
      </dsp:nvSpPr>
      <dsp:spPr>
        <a:xfrm>
          <a:off x="0" y="518267"/>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Risk Aversion / Blame Culture</a:t>
          </a:r>
        </a:p>
      </dsp:txBody>
      <dsp:txXfrm>
        <a:off x="0" y="518267"/>
        <a:ext cx="5191199" cy="517698"/>
      </dsp:txXfrm>
    </dsp:sp>
    <dsp:sp modelId="{8D3CCD4F-3568-43B6-B455-769C1CAF9F0F}">
      <dsp:nvSpPr>
        <dsp:cNvPr id="0" name=""/>
        <dsp:cNvSpPr/>
      </dsp:nvSpPr>
      <dsp:spPr>
        <a:xfrm>
          <a:off x="0" y="1035966"/>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65B61AC-6B9B-48E8-AD26-A4F79A03C715}">
      <dsp:nvSpPr>
        <dsp:cNvPr id="0" name=""/>
        <dsp:cNvSpPr/>
      </dsp:nvSpPr>
      <dsp:spPr>
        <a:xfrm>
          <a:off x="0" y="1035966"/>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Sunk Cost Fallacy</a:t>
          </a:r>
        </a:p>
      </dsp:txBody>
      <dsp:txXfrm>
        <a:off x="0" y="1035966"/>
        <a:ext cx="5191199" cy="517698"/>
      </dsp:txXfrm>
    </dsp:sp>
    <dsp:sp modelId="{1437AFAB-665C-469F-8896-5FE56F91649B}">
      <dsp:nvSpPr>
        <dsp:cNvPr id="0" name=""/>
        <dsp:cNvSpPr/>
      </dsp:nvSpPr>
      <dsp:spPr>
        <a:xfrm>
          <a:off x="0" y="1553664"/>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4338B36-3CC5-4C54-AB93-1BE619F57885}">
      <dsp:nvSpPr>
        <dsp:cNvPr id="0" name=""/>
        <dsp:cNvSpPr/>
      </dsp:nvSpPr>
      <dsp:spPr>
        <a:xfrm>
          <a:off x="0" y="1553664"/>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Underestimating Total Cost of Ownership</a:t>
          </a:r>
          <a:endParaRPr lang="en-US" sz="1400" kern="1200" dirty="0"/>
        </a:p>
      </dsp:txBody>
      <dsp:txXfrm>
        <a:off x="0" y="1553664"/>
        <a:ext cx="5191199" cy="517698"/>
      </dsp:txXfrm>
    </dsp:sp>
    <dsp:sp modelId="{BFEA2AE5-BB43-4659-9470-AD19EF0D7961}">
      <dsp:nvSpPr>
        <dsp:cNvPr id="0" name=""/>
        <dsp:cNvSpPr/>
      </dsp:nvSpPr>
      <dsp:spPr>
        <a:xfrm>
          <a:off x="0" y="2071363"/>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A26F987-05FC-433C-BE34-46FECA8EBE53}">
      <dsp:nvSpPr>
        <dsp:cNvPr id="0" name=""/>
        <dsp:cNvSpPr/>
      </dsp:nvSpPr>
      <dsp:spPr>
        <a:xfrm>
          <a:off x="0" y="2071363"/>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Build It Your Own Bias building commodity software</a:t>
          </a:r>
        </a:p>
      </dsp:txBody>
      <dsp:txXfrm>
        <a:off x="0" y="2071363"/>
        <a:ext cx="5191199" cy="517698"/>
      </dsp:txXfrm>
    </dsp:sp>
    <dsp:sp modelId="{26E05CAE-6583-4F95-A155-B1484430B1DA}">
      <dsp:nvSpPr>
        <dsp:cNvPr id="0" name=""/>
        <dsp:cNvSpPr/>
      </dsp:nvSpPr>
      <dsp:spPr>
        <a:xfrm>
          <a:off x="0" y="2589061"/>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55F295-3D21-4AF9-BD76-6ED3FEFABA90}">
      <dsp:nvSpPr>
        <dsp:cNvPr id="0" name=""/>
        <dsp:cNvSpPr/>
      </dsp:nvSpPr>
      <dsp:spPr>
        <a:xfrm>
          <a:off x="0" y="2589061"/>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Startup Culture Gap</a:t>
          </a:r>
          <a:endParaRPr lang="en-US" sz="1400" kern="1200" dirty="0"/>
        </a:p>
      </dsp:txBody>
      <dsp:txXfrm>
        <a:off x="0" y="2589061"/>
        <a:ext cx="5191199" cy="517698"/>
      </dsp:txXfrm>
    </dsp:sp>
    <dsp:sp modelId="{85D19CD1-BC8A-421F-8CF8-D8EEB85335C3}">
      <dsp:nvSpPr>
        <dsp:cNvPr id="0" name=""/>
        <dsp:cNvSpPr/>
      </dsp:nvSpPr>
      <dsp:spPr>
        <a:xfrm>
          <a:off x="0" y="3106760"/>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E7D44E8-5432-4924-B32C-A1F279C4A5E5}">
      <dsp:nvSpPr>
        <dsp:cNvPr id="0" name=""/>
        <dsp:cNvSpPr/>
      </dsp:nvSpPr>
      <dsp:spPr>
        <a:xfrm>
          <a:off x="0" y="3106760"/>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Corporate Arrogance (David &amp; Goliath)</a:t>
          </a:r>
          <a:endParaRPr lang="en-US" sz="1400" kern="1200" dirty="0"/>
        </a:p>
      </dsp:txBody>
      <dsp:txXfrm>
        <a:off x="0" y="3106760"/>
        <a:ext cx="5191199" cy="517698"/>
      </dsp:txXfrm>
    </dsp:sp>
    <dsp:sp modelId="{D8D3530E-C4D3-4D68-8EBF-724B198AA6B6}">
      <dsp:nvSpPr>
        <dsp:cNvPr id="0" name=""/>
        <dsp:cNvSpPr/>
      </dsp:nvSpPr>
      <dsp:spPr>
        <a:xfrm>
          <a:off x="0" y="3624458"/>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6211BA5-4D7A-4D6F-A2E9-B8FF526F46AD}">
      <dsp:nvSpPr>
        <dsp:cNvPr id="0" name=""/>
        <dsp:cNvSpPr/>
      </dsp:nvSpPr>
      <dsp:spPr>
        <a:xfrm>
          <a:off x="0" y="3624458"/>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IT, Risk, Compliance, Security, or Legal running the business</a:t>
          </a:r>
        </a:p>
      </dsp:txBody>
      <dsp:txXfrm>
        <a:off x="0" y="3624458"/>
        <a:ext cx="5191199" cy="517698"/>
      </dsp:txXfrm>
    </dsp:sp>
    <dsp:sp modelId="{135DD03A-D672-4545-987B-20D0EE3473D8}">
      <dsp:nvSpPr>
        <dsp:cNvPr id="0" name=""/>
        <dsp:cNvSpPr/>
      </dsp:nvSpPr>
      <dsp:spPr>
        <a:xfrm>
          <a:off x="0" y="4142157"/>
          <a:ext cx="51911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EE0600F-5747-4EE7-A1D6-7C26ED002C52}">
      <dsp:nvSpPr>
        <dsp:cNvPr id="0" name=""/>
        <dsp:cNvSpPr/>
      </dsp:nvSpPr>
      <dsp:spPr>
        <a:xfrm>
          <a:off x="0" y="4142157"/>
          <a:ext cx="5191199" cy="51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No Budget BS</a:t>
          </a:r>
        </a:p>
      </dsp:txBody>
      <dsp:txXfrm>
        <a:off x="0" y="4142157"/>
        <a:ext cx="5191199" cy="517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79786-D7D5-4028-AB42-348F796EC55A}">
      <dsp:nvSpPr>
        <dsp:cNvPr id="0" name=""/>
        <dsp:cNvSpPr/>
      </dsp:nvSpPr>
      <dsp:spPr>
        <a:xfrm>
          <a:off x="0" y="1034"/>
          <a:ext cx="11160125" cy="440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6F22B62-231C-4D93-A8ED-51F0D7E6C315}">
      <dsp:nvSpPr>
        <dsp:cNvPr id="0" name=""/>
        <dsp:cNvSpPr/>
      </dsp:nvSpPr>
      <dsp:spPr>
        <a:xfrm>
          <a:off x="133336" y="100210"/>
          <a:ext cx="242430" cy="2424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E31E0C3-CAAB-4F3A-9858-39466B3B834A}">
      <dsp:nvSpPr>
        <dsp:cNvPr id="0" name=""/>
        <dsp:cNvSpPr/>
      </dsp:nvSpPr>
      <dsp:spPr>
        <a:xfrm>
          <a:off x="509104" y="1034"/>
          <a:ext cx="10651020" cy="440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650" tIns="46650" rIns="46650" bIns="46650" numCol="1" spcCol="1270" anchor="ctr" anchorCtr="0">
          <a:noAutofit/>
        </a:bodyPr>
        <a:lstStyle/>
        <a:p>
          <a:pPr marL="0" lvl="0" indent="0" algn="l" defTabSz="844550">
            <a:lnSpc>
              <a:spcPct val="100000"/>
            </a:lnSpc>
            <a:spcBef>
              <a:spcPct val="0"/>
            </a:spcBef>
            <a:spcAft>
              <a:spcPct val="35000"/>
            </a:spcAft>
            <a:buNone/>
          </a:pPr>
          <a:r>
            <a:rPr lang="en-US" sz="1900" kern="1200" dirty="0"/>
            <a:t>Our investment partners have </a:t>
          </a:r>
          <a:r>
            <a:rPr lang="en-US" sz="1900" b="1" kern="1200" dirty="0"/>
            <a:t>conviction</a:t>
          </a:r>
          <a:r>
            <a:rPr lang="en-US" sz="1900" kern="1200" dirty="0"/>
            <a:t>…</a:t>
          </a:r>
        </a:p>
      </dsp:txBody>
      <dsp:txXfrm>
        <a:off x="509104" y="1034"/>
        <a:ext cx="10651020" cy="440783"/>
      </dsp:txXfrm>
    </dsp:sp>
    <dsp:sp modelId="{E3D99F4F-E219-4C42-B059-F9E8A763B8C0}">
      <dsp:nvSpPr>
        <dsp:cNvPr id="0" name=""/>
        <dsp:cNvSpPr/>
      </dsp:nvSpPr>
      <dsp:spPr>
        <a:xfrm>
          <a:off x="0" y="552013"/>
          <a:ext cx="11160125" cy="440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D01C8AD-20D7-4122-81C7-EE7DA166FA52}">
      <dsp:nvSpPr>
        <dsp:cNvPr id="0" name=""/>
        <dsp:cNvSpPr/>
      </dsp:nvSpPr>
      <dsp:spPr>
        <a:xfrm>
          <a:off x="133336" y="651190"/>
          <a:ext cx="242430" cy="24243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8787FB-5EC3-4EA8-8CD7-AC992ED08478}">
      <dsp:nvSpPr>
        <dsp:cNvPr id="0" name=""/>
        <dsp:cNvSpPr/>
      </dsp:nvSpPr>
      <dsp:spPr>
        <a:xfrm>
          <a:off x="509104" y="552013"/>
          <a:ext cx="10651020" cy="440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650" tIns="46650" rIns="46650" bIns="46650" numCol="1" spcCol="1270" anchor="ctr" anchorCtr="0">
          <a:noAutofit/>
        </a:bodyPr>
        <a:lstStyle/>
        <a:p>
          <a:pPr marL="0" lvl="0" indent="0" algn="l" defTabSz="844550">
            <a:lnSpc>
              <a:spcPct val="100000"/>
            </a:lnSpc>
            <a:spcBef>
              <a:spcPct val="0"/>
            </a:spcBef>
            <a:spcAft>
              <a:spcPct val="35000"/>
            </a:spcAft>
            <a:buNone/>
          </a:pPr>
          <a:r>
            <a:rPr lang="en-GB" sz="1900" b="0" kern="1200" dirty="0"/>
            <a:t>This is </a:t>
          </a:r>
          <a:r>
            <a:rPr lang="en-GB" sz="1900" b="1" kern="1200" dirty="0"/>
            <a:t>talent</a:t>
          </a:r>
          <a:r>
            <a:rPr lang="en-GB" sz="1900" kern="1200" dirty="0"/>
            <a:t> we want to work with…</a:t>
          </a:r>
          <a:endParaRPr lang="en-US" sz="1900" kern="1200" dirty="0"/>
        </a:p>
      </dsp:txBody>
      <dsp:txXfrm>
        <a:off x="509104" y="552013"/>
        <a:ext cx="10651020" cy="440783"/>
      </dsp:txXfrm>
    </dsp:sp>
    <dsp:sp modelId="{DDDE8F53-19F1-4980-8753-355381C9471D}">
      <dsp:nvSpPr>
        <dsp:cNvPr id="0" name=""/>
        <dsp:cNvSpPr/>
      </dsp:nvSpPr>
      <dsp:spPr>
        <a:xfrm>
          <a:off x="0" y="1102993"/>
          <a:ext cx="11160125" cy="440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5BABBF6-0139-45D1-BC80-B2C4AD0B5641}">
      <dsp:nvSpPr>
        <dsp:cNvPr id="0" name=""/>
        <dsp:cNvSpPr/>
      </dsp:nvSpPr>
      <dsp:spPr>
        <a:xfrm>
          <a:off x="133336" y="1202169"/>
          <a:ext cx="242430" cy="2424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A008EA2-E6E9-48DC-B9F7-8645D985C0A5}">
      <dsp:nvSpPr>
        <dsp:cNvPr id="0" name=""/>
        <dsp:cNvSpPr/>
      </dsp:nvSpPr>
      <dsp:spPr>
        <a:xfrm>
          <a:off x="509104" y="1102993"/>
          <a:ext cx="10651020" cy="440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650" tIns="46650" rIns="46650" bIns="46650" numCol="1" spcCol="1270" anchor="ctr" anchorCtr="0">
          <a:noAutofit/>
        </a:bodyPr>
        <a:lstStyle/>
        <a:p>
          <a:pPr marL="0" lvl="0" indent="0" algn="l" defTabSz="844550">
            <a:lnSpc>
              <a:spcPct val="100000"/>
            </a:lnSpc>
            <a:spcBef>
              <a:spcPct val="0"/>
            </a:spcBef>
            <a:spcAft>
              <a:spcPct val="35000"/>
            </a:spcAft>
            <a:buNone/>
          </a:pPr>
          <a:r>
            <a:rPr lang="en-GB" sz="1900" kern="1200"/>
            <a:t>This is a </a:t>
          </a:r>
          <a:r>
            <a:rPr lang="en-GB" sz="1900" b="1" kern="1200"/>
            <a:t>solution worth trying</a:t>
          </a:r>
          <a:r>
            <a:rPr lang="en-GB" sz="1900" kern="1200"/>
            <a:t>…</a:t>
          </a:r>
          <a:endParaRPr lang="en-US" sz="1900" kern="1200"/>
        </a:p>
      </dsp:txBody>
      <dsp:txXfrm>
        <a:off x="509104" y="1102993"/>
        <a:ext cx="10651020" cy="440783"/>
      </dsp:txXfrm>
    </dsp:sp>
    <dsp:sp modelId="{B5F4B3AC-4132-49CD-A912-880DE2580DBE}">
      <dsp:nvSpPr>
        <dsp:cNvPr id="0" name=""/>
        <dsp:cNvSpPr/>
      </dsp:nvSpPr>
      <dsp:spPr>
        <a:xfrm>
          <a:off x="0" y="1653972"/>
          <a:ext cx="11160125" cy="440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781B211-9B12-4AEA-9448-A21D68229CBF}">
      <dsp:nvSpPr>
        <dsp:cNvPr id="0" name=""/>
        <dsp:cNvSpPr/>
      </dsp:nvSpPr>
      <dsp:spPr>
        <a:xfrm>
          <a:off x="133336" y="1753148"/>
          <a:ext cx="242430" cy="2424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8DCED9A-D7EF-4EB5-BC5B-132A7832ED7D}">
      <dsp:nvSpPr>
        <dsp:cNvPr id="0" name=""/>
        <dsp:cNvSpPr/>
      </dsp:nvSpPr>
      <dsp:spPr>
        <a:xfrm>
          <a:off x="509104" y="1653972"/>
          <a:ext cx="10651020" cy="440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650" tIns="46650" rIns="46650" bIns="46650" numCol="1" spcCol="1270" anchor="ctr" anchorCtr="0">
          <a:noAutofit/>
        </a:bodyPr>
        <a:lstStyle/>
        <a:p>
          <a:pPr marL="0" lvl="0" indent="0" algn="l" defTabSz="844550">
            <a:lnSpc>
              <a:spcPct val="100000"/>
            </a:lnSpc>
            <a:spcBef>
              <a:spcPct val="0"/>
            </a:spcBef>
            <a:spcAft>
              <a:spcPct val="35000"/>
            </a:spcAft>
            <a:buNone/>
          </a:pPr>
          <a:r>
            <a:rPr lang="en-GB" sz="1900" kern="1200"/>
            <a:t>There is </a:t>
          </a:r>
          <a:r>
            <a:rPr lang="en-GB" sz="1900" b="1" kern="1200"/>
            <a:t>somebody in the organization who cares</a:t>
          </a:r>
          <a:r>
            <a:rPr lang="en-GB" sz="1900" kern="1200"/>
            <a:t>…</a:t>
          </a:r>
          <a:endParaRPr lang="en-US" sz="1900" kern="1200"/>
        </a:p>
      </dsp:txBody>
      <dsp:txXfrm>
        <a:off x="509104" y="1653972"/>
        <a:ext cx="10651020" cy="440783"/>
      </dsp:txXfrm>
    </dsp:sp>
    <dsp:sp modelId="{B3352238-E1B4-4244-810E-9AD3637B002A}">
      <dsp:nvSpPr>
        <dsp:cNvPr id="0" name=""/>
        <dsp:cNvSpPr/>
      </dsp:nvSpPr>
      <dsp:spPr>
        <a:xfrm>
          <a:off x="0" y="2204951"/>
          <a:ext cx="11160125" cy="440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08551E6-45BB-4C47-BFD8-D1117A486492}">
      <dsp:nvSpPr>
        <dsp:cNvPr id="0" name=""/>
        <dsp:cNvSpPr/>
      </dsp:nvSpPr>
      <dsp:spPr>
        <a:xfrm>
          <a:off x="133336" y="2304128"/>
          <a:ext cx="242430" cy="2424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10690CD-0634-49BB-9E4B-8A706BF80028}">
      <dsp:nvSpPr>
        <dsp:cNvPr id="0" name=""/>
        <dsp:cNvSpPr/>
      </dsp:nvSpPr>
      <dsp:spPr>
        <a:xfrm>
          <a:off x="509104" y="2204951"/>
          <a:ext cx="10651020" cy="440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650" tIns="46650" rIns="46650" bIns="46650" numCol="1" spcCol="1270" anchor="ctr" anchorCtr="0">
          <a:noAutofit/>
        </a:bodyPr>
        <a:lstStyle/>
        <a:p>
          <a:pPr marL="0" lvl="0" indent="0" algn="l" defTabSz="844550">
            <a:lnSpc>
              <a:spcPct val="100000"/>
            </a:lnSpc>
            <a:spcBef>
              <a:spcPct val="0"/>
            </a:spcBef>
            <a:spcAft>
              <a:spcPct val="35000"/>
            </a:spcAft>
            <a:buNone/>
          </a:pPr>
          <a:r>
            <a:rPr lang="en-GB" sz="1900" kern="1200"/>
            <a:t>The </a:t>
          </a:r>
          <a:r>
            <a:rPr lang="en-GB" sz="1900" b="1" kern="1200"/>
            <a:t>risk / reward ratio </a:t>
          </a:r>
          <a:r>
            <a:rPr lang="en-GB" sz="1900" kern="1200"/>
            <a:t>is healthy…</a:t>
          </a:r>
          <a:endParaRPr lang="en-US" sz="1900" kern="1200"/>
        </a:p>
      </dsp:txBody>
      <dsp:txXfrm>
        <a:off x="509104" y="2204951"/>
        <a:ext cx="10651020" cy="440783"/>
      </dsp:txXfrm>
    </dsp:sp>
    <dsp:sp modelId="{55AD97B6-0927-4096-A378-8E421534BA12}">
      <dsp:nvSpPr>
        <dsp:cNvPr id="0" name=""/>
        <dsp:cNvSpPr/>
      </dsp:nvSpPr>
      <dsp:spPr>
        <a:xfrm>
          <a:off x="0" y="2755931"/>
          <a:ext cx="11160125" cy="440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C9732D-1170-466A-919A-F1F4B23387BD}">
      <dsp:nvSpPr>
        <dsp:cNvPr id="0" name=""/>
        <dsp:cNvSpPr/>
      </dsp:nvSpPr>
      <dsp:spPr>
        <a:xfrm>
          <a:off x="133336" y="2855107"/>
          <a:ext cx="242430" cy="2424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A4F636D-9CD4-42FF-92CB-15C46710A5CC}">
      <dsp:nvSpPr>
        <dsp:cNvPr id="0" name=""/>
        <dsp:cNvSpPr/>
      </dsp:nvSpPr>
      <dsp:spPr>
        <a:xfrm>
          <a:off x="509104" y="2755931"/>
          <a:ext cx="10651020" cy="440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650" tIns="46650" rIns="46650" bIns="46650" numCol="1" spcCol="1270" anchor="ctr" anchorCtr="0">
          <a:noAutofit/>
        </a:bodyPr>
        <a:lstStyle/>
        <a:p>
          <a:pPr marL="0" lvl="0" indent="0" algn="l" defTabSz="844550">
            <a:lnSpc>
              <a:spcPct val="100000"/>
            </a:lnSpc>
            <a:spcBef>
              <a:spcPct val="0"/>
            </a:spcBef>
            <a:spcAft>
              <a:spcPct val="35000"/>
            </a:spcAft>
            <a:buNone/>
          </a:pPr>
          <a:r>
            <a:rPr lang="en-GB" sz="1900" kern="1200"/>
            <a:t>The </a:t>
          </a:r>
          <a:r>
            <a:rPr lang="en-GB" sz="1900" b="1" kern="1200"/>
            <a:t>proof (of a pilot) is compelling</a:t>
          </a:r>
          <a:r>
            <a:rPr lang="en-GB" sz="1900" kern="1200"/>
            <a:t> (both product/tech + team/execution)…</a:t>
          </a:r>
          <a:endParaRPr lang="en-US" sz="1900" kern="1200"/>
        </a:p>
      </dsp:txBody>
      <dsp:txXfrm>
        <a:off x="509104" y="2755931"/>
        <a:ext cx="10651020" cy="44078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B1161-1521-4E02-81F0-1D2D0547BCE5}" type="datetimeFigureOut">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0BA44-A0FC-460B-9A72-56D7DD1078A0}" type="slidenum">
              <a:t>‹#›</a:t>
            </a:fld>
            <a:endParaRPr lang="en-US"/>
          </a:p>
        </p:txBody>
      </p:sp>
    </p:spTree>
    <p:extLst>
      <p:ext uri="{BB962C8B-B14F-4D97-AF65-F5344CB8AC3E}">
        <p14:creationId xmlns:p14="http://schemas.microsoft.com/office/powerpoint/2010/main" val="98576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702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Convergent ultimately succeeded because several critical factors were in place. A committed business sponsor remained accountable throughout the journey, even during challenging phases. The team prioritized pilots over presentations, focusing on real-world usage and feedback. Expectations were managed honestly: innovation was treated as a learning process rather than instant magic. Most importantly, a group of internal believers acted as ambassadors, pushing the project forward and bridging cultural gaps between the startup and the corporate environment. These factors enabled the partnership to survive friction and deliver tangible impact. The experience reinforced a key insight: successful partnerships depend less on perfect processes and more on resilient ownership, trust, and execution discipline.</a:t>
            </a:r>
          </a:p>
        </p:txBody>
      </p:sp>
      <p:sp>
        <p:nvSpPr>
          <p:cNvPr id="4" name="Slide Number Placeholder 3"/>
          <p:cNvSpPr>
            <a:spLocks noGrp="1"/>
          </p:cNvSpPr>
          <p:nvPr>
            <p:ph type="sldNum" sz="quarter" idx="5"/>
          </p:nvPr>
        </p:nvSpPr>
        <p:spPr/>
        <p:txBody>
          <a:bodyPr/>
          <a:lstStyle/>
          <a:p>
            <a:fld id="{E6CC5CBD-508D-4D4F-835F-D5AAE27E7FD3}" type="slidenum">
              <a:t>14</a:t>
            </a:fld>
            <a:endParaRPr lang="en-US"/>
          </a:p>
        </p:txBody>
      </p:sp>
    </p:spTree>
    <p:extLst>
      <p:ext uri="{BB962C8B-B14F-4D97-AF65-F5344CB8AC3E}">
        <p14:creationId xmlns:p14="http://schemas.microsoft.com/office/powerpoint/2010/main" val="173160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810BA44-A0FC-460B-9A72-56D7DD1078A0}" type="slidenum">
              <a:rPr lang="nl-NL" smtClean="0"/>
              <a:t>15</a:t>
            </a:fld>
            <a:endParaRPr lang="nl-NL"/>
          </a:p>
        </p:txBody>
      </p:sp>
    </p:spTree>
    <p:extLst>
      <p:ext uri="{BB962C8B-B14F-4D97-AF65-F5344CB8AC3E}">
        <p14:creationId xmlns:p14="http://schemas.microsoft.com/office/powerpoint/2010/main" val="2472792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002" y="105879"/>
            <a:ext cx="6933398" cy="3832346"/>
          </a:xfrm>
        </p:spPr>
        <p:txBody>
          <a:bodyPr vert="horz" lIns="91440" tIns="45720" rIns="91440" bIns="45720" rtlCol="0" anchor="t">
            <a:normAutofit/>
          </a:bodyPr>
          <a:lstStyle>
            <a:lvl1pPr>
              <a:lnSpc>
                <a:spcPct val="90000"/>
              </a:lnSpc>
              <a:defRPr lang="en-US" sz="6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37892"/>
            <a:ext cx="4184904" cy="91801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13" name="Freeform: Shape 12">
            <a:extLst>
              <a:ext uri="{FF2B5EF4-FFF2-40B4-BE49-F238E27FC236}">
                <a16:creationId xmlns:a16="http://schemas.microsoft.com/office/drawing/2014/main" id="{B7D523F3-FDC7-CB09-72C3-675307026069}"/>
              </a:ext>
              <a:ext uri="{C183D7F6-B498-43B3-948B-1728B52AA6E4}">
                <adec:decorative xmlns:adec="http://schemas.microsoft.com/office/drawing/2017/decorative" val="1"/>
              </a:ext>
            </a:extLst>
          </p:cNvPr>
          <p:cNvSpPr/>
          <p:nvPr/>
        </p:nvSpPr>
        <p:spPr>
          <a:xfrm>
            <a:off x="7693152" y="0"/>
            <a:ext cx="4498848" cy="6089904"/>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10">
            <a:extLst>
              <a:ext uri="{FF2B5EF4-FFF2-40B4-BE49-F238E27FC236}">
                <a16:creationId xmlns:a16="http://schemas.microsoft.com/office/drawing/2014/main" id="{47046596-FFEC-0663-2F9B-19F442C8D1F7}"/>
              </a:ext>
            </a:extLst>
          </p:cNvPr>
          <p:cNvSpPr>
            <a:spLocks noGrp="1"/>
          </p:cNvSpPr>
          <p:nvPr>
            <p:ph type="pic" sz="quarter" idx="13" hasCustomPrompt="1"/>
          </p:nvPr>
        </p:nvSpPr>
        <p:spPr>
          <a:xfrm>
            <a:off x="7681816" y="0"/>
            <a:ext cx="4510185" cy="6096000"/>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0240183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D3B99D-E6B2-4EE8-0A54-0FAA367757A0}"/>
              </a:ext>
              <a:ext uri="{C183D7F6-B498-43B3-948B-1728B52AA6E4}">
                <adec:decorative xmlns:adec="http://schemas.microsoft.com/office/drawing/2017/decorative" val="1"/>
              </a:ext>
            </a:extLst>
          </p:cNvPr>
          <p:cNvSpPr/>
          <p:nvPr/>
        </p:nvSpPr>
        <p:spPr>
          <a:xfrm>
            <a:off x="3735581" y="2721090"/>
            <a:ext cx="8456418" cy="4136911"/>
          </a:xfrm>
          <a:custGeom>
            <a:avLst/>
            <a:gdLst>
              <a:gd name="connsiteX0" fmla="*/ 501522 w 8456418"/>
              <a:gd name="connsiteY0" fmla="*/ 0 h 4136911"/>
              <a:gd name="connsiteX1" fmla="*/ 7315160 w 8456418"/>
              <a:gd name="connsiteY1" fmla="*/ 0 h 4136911"/>
              <a:gd name="connsiteX2" fmla="*/ 7389577 w 8456418"/>
              <a:gd name="connsiteY2" fmla="*/ 0 h 4136911"/>
              <a:gd name="connsiteX3" fmla="*/ 8456418 w 8456418"/>
              <a:gd name="connsiteY3" fmla="*/ 0 h 4136911"/>
              <a:gd name="connsiteX4" fmla="*/ 8456418 w 8456418"/>
              <a:gd name="connsiteY4" fmla="*/ 4136910 h 4136911"/>
              <a:gd name="connsiteX5" fmla="*/ 7389577 w 8456418"/>
              <a:gd name="connsiteY5" fmla="*/ 4136910 h 4136911"/>
              <a:gd name="connsiteX6" fmla="*/ 7389577 w 8456418"/>
              <a:gd name="connsiteY6" fmla="*/ 4136911 h 4136911"/>
              <a:gd name="connsiteX7" fmla="*/ 0 w 8456418"/>
              <a:gd name="connsiteY7" fmla="*/ 4136911 h 4136911"/>
              <a:gd name="connsiteX8" fmla="*/ 0 w 8456418"/>
              <a:gd name="connsiteY8" fmla="*/ 501522 h 4136911"/>
              <a:gd name="connsiteX9" fmla="*/ 501522 w 8456418"/>
              <a:gd name="connsiteY9" fmla="*/ 0 h 41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6418" h="4136911">
                <a:moveTo>
                  <a:pt x="501522" y="0"/>
                </a:moveTo>
                <a:lnTo>
                  <a:pt x="7315160" y="0"/>
                </a:lnTo>
                <a:lnTo>
                  <a:pt x="7389577" y="0"/>
                </a:lnTo>
                <a:lnTo>
                  <a:pt x="8456418" y="0"/>
                </a:lnTo>
                <a:lnTo>
                  <a:pt x="8456418" y="4136910"/>
                </a:lnTo>
                <a:lnTo>
                  <a:pt x="7389577" y="4136910"/>
                </a:lnTo>
                <a:lnTo>
                  <a:pt x="7389577" y="4136911"/>
                </a:lnTo>
                <a:lnTo>
                  <a:pt x="0" y="4136911"/>
                </a:lnTo>
                <a:lnTo>
                  <a:pt x="0" y="501522"/>
                </a:lnTo>
                <a:cubicBezTo>
                  <a:pt x="0" y="224539"/>
                  <a:pt x="224538" y="0"/>
                  <a:pt x="501522"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38499" y="134751"/>
            <a:ext cx="11429601" cy="2213814"/>
          </a:xfrm>
        </p:spPr>
        <p:txBody>
          <a:bodyPr anchor="t">
            <a:normAutofit/>
          </a:bodyPr>
          <a:lstStyle>
            <a:lvl1pPr>
              <a:lnSpc>
                <a:spcPct val="80000"/>
              </a:lnSpc>
              <a:defRPr sz="9000">
                <a:solidFill>
                  <a:schemeClr val="accent1"/>
                </a:solidFill>
              </a:defRPr>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267200" y="3124200"/>
            <a:ext cx="7200900" cy="2971800"/>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382412403"/>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7196328" cy="1068324"/>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996440"/>
            <a:ext cx="719632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2090" y="6329172"/>
            <a:ext cx="2816835"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974104" y="6329172"/>
            <a:ext cx="2660904" cy="338328"/>
          </a:xfrm>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809836"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8698986" y="758460"/>
            <a:ext cx="3493014" cy="6099541"/>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7234898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13702" y="1940943"/>
            <a:ext cx="8771340" cy="4917058"/>
          </a:xfrm>
        </p:spPr>
        <p:txBody>
          <a:bodyPr anchor="b">
            <a:normAutofit/>
          </a:bodyPr>
          <a:lstStyle>
            <a:lvl1pPr>
              <a:lnSpc>
                <a:spcPct val="90000"/>
              </a:lnSpc>
              <a:defRPr sz="7000">
                <a:solidFill>
                  <a:schemeClr val="accent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762000" y="64008"/>
            <a:ext cx="2816835" cy="338328"/>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9290304" y="64008"/>
            <a:ext cx="1612674" cy="338328"/>
          </a:xfrm>
        </p:spPr>
        <p:txBody>
          <a:bodyPr/>
          <a:lstStyle>
            <a:lvl1pPr>
              <a:defRPr>
                <a:solidFill>
                  <a:schemeClr val="accent1"/>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055096" y="64008"/>
            <a:ext cx="457200" cy="338328"/>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087840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en-GB" noProof="0"/>
              <a:t>Click to edit Master title style</a:t>
            </a:r>
            <a:endParaRPr lang="nl-NL" noProof="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336000"/>
            <a:ext cx="1994680" cy="480000"/>
          </a:xfrm>
          <a:prstGeom prst="rect">
            <a:avLst/>
          </a:prstGeom>
        </p:spPr>
      </p:pic>
    </p:spTree>
    <p:extLst>
      <p:ext uri="{BB962C8B-B14F-4D97-AF65-F5344CB8AC3E}">
        <p14:creationId xmlns:p14="http://schemas.microsoft.com/office/powerpoint/2010/main" val="34746390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1">
    <p:bg>
      <p:bgPr>
        <a:solidFill>
          <a:schemeClr val="tx1"/>
        </a:solidFill>
        <a:effectLst/>
      </p:bgPr>
    </p:bg>
    <p:spTree>
      <p:nvGrpSpPr>
        <p:cNvPr id="1" name=""/>
        <p:cNvGrpSpPr/>
        <p:nvPr/>
      </p:nvGrpSpPr>
      <p:grpSpPr>
        <a:xfrm>
          <a:off x="0" y="0"/>
          <a:ext cx="0" cy="0"/>
          <a:chOff x="0" y="0"/>
          <a:chExt cx="0" cy="0"/>
        </a:xfrm>
      </p:grpSpPr>
      <p:pic>
        <p:nvPicPr>
          <p:cNvPr id="9" name="Afbeelding 8" descr="Afbeelding met water, Turquoise, Groenblauw, blauw&#10;&#10;Automatisch gegenereerde beschrijving">
            <a:extLst>
              <a:ext uri="{FF2B5EF4-FFF2-40B4-BE49-F238E27FC236}">
                <a16:creationId xmlns:a16="http://schemas.microsoft.com/office/drawing/2014/main" id="{0400FF2D-D284-FBCA-4B88-CE767AC5C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011680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with image 1">
    <p:spTree>
      <p:nvGrpSpPr>
        <p:cNvPr id="1" name=""/>
        <p:cNvGrpSpPr/>
        <p:nvPr/>
      </p:nvGrpSpPr>
      <p:grpSpPr>
        <a:xfrm>
          <a:off x="0" y="0"/>
          <a:ext cx="0" cy="0"/>
          <a:chOff x="0" y="0"/>
          <a:chExt cx="0" cy="0"/>
        </a:xfrm>
      </p:grpSpPr>
      <p:pic>
        <p:nvPicPr>
          <p:cNvPr id="56" name="Afbeelding 55" descr="Afbeelding met water, Turquoise, Groenblauw, blauw&#10;&#10;Automatisch gegenereerde beschrijving">
            <a:extLst>
              <a:ext uri="{FF2B5EF4-FFF2-40B4-BE49-F238E27FC236}">
                <a16:creationId xmlns:a16="http://schemas.microsoft.com/office/drawing/2014/main" id="{7E206409-CC2F-825B-E30C-368FCFF82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itel 5">
            <a:extLst>
              <a:ext uri="{FF2B5EF4-FFF2-40B4-BE49-F238E27FC236}">
                <a16:creationId xmlns:a16="http://schemas.microsoft.com/office/drawing/2014/main" id="{E87A3647-F878-9D72-7333-B34B4A67803B}"/>
              </a:ext>
            </a:extLst>
          </p:cNvPr>
          <p:cNvSpPr>
            <a:spLocks noGrp="1"/>
          </p:cNvSpPr>
          <p:nvPr>
            <p:ph type="title" hasCustomPrompt="1"/>
          </p:nvPr>
        </p:nvSpPr>
        <p:spPr>
          <a:xfrm>
            <a:off x="5558400" y="1548000"/>
            <a:ext cx="6117663"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29" name="Tijdelijke aanduiding voor tekst 7">
            <a:extLst>
              <a:ext uri="{FF2B5EF4-FFF2-40B4-BE49-F238E27FC236}">
                <a16:creationId xmlns:a16="http://schemas.microsoft.com/office/drawing/2014/main" id="{16821523-30B5-EE07-8096-F58682F90B5B}"/>
              </a:ext>
            </a:extLst>
          </p:cNvPr>
          <p:cNvSpPr>
            <a:spLocks noGrp="1"/>
          </p:cNvSpPr>
          <p:nvPr>
            <p:ph type="body" sz="quarter" idx="11" hasCustomPrompt="1"/>
          </p:nvPr>
        </p:nvSpPr>
        <p:spPr>
          <a:xfrm>
            <a:off x="5558400" y="2232000"/>
            <a:ext cx="6117663"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30" name="Tijdelijke aanduiding voor tekst 9">
            <a:extLst>
              <a:ext uri="{FF2B5EF4-FFF2-40B4-BE49-F238E27FC236}">
                <a16:creationId xmlns:a16="http://schemas.microsoft.com/office/drawing/2014/main" id="{4BD93ADB-8C0B-3A61-E68E-251C67664B62}"/>
              </a:ext>
            </a:extLst>
          </p:cNvPr>
          <p:cNvSpPr>
            <a:spLocks noGrp="1"/>
          </p:cNvSpPr>
          <p:nvPr>
            <p:ph type="body" sz="quarter" idx="12" hasCustomPrompt="1"/>
          </p:nvPr>
        </p:nvSpPr>
        <p:spPr>
          <a:xfrm>
            <a:off x="5558400" y="3150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31" name="Tijdelijke aanduiding voor tekst 9">
            <a:extLst>
              <a:ext uri="{FF2B5EF4-FFF2-40B4-BE49-F238E27FC236}">
                <a16:creationId xmlns:a16="http://schemas.microsoft.com/office/drawing/2014/main" id="{1096CF94-9733-3642-6A2E-FEC82B127478}"/>
              </a:ext>
            </a:extLst>
          </p:cNvPr>
          <p:cNvSpPr>
            <a:spLocks noGrp="1"/>
          </p:cNvSpPr>
          <p:nvPr>
            <p:ph type="body" sz="quarter" idx="13" hasCustomPrompt="1"/>
          </p:nvPr>
        </p:nvSpPr>
        <p:spPr>
          <a:xfrm>
            <a:off x="5558400" y="1062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32" name="Groep 31">
            <a:extLst>
              <a:ext uri="{FF2B5EF4-FFF2-40B4-BE49-F238E27FC236}">
                <a16:creationId xmlns:a16="http://schemas.microsoft.com/office/drawing/2014/main" id="{7D25B4B8-E9FB-5B9E-6DE4-7F14136071D8}"/>
              </a:ext>
            </a:extLst>
          </p:cNvPr>
          <p:cNvGrpSpPr>
            <a:grpSpLocks noChangeAspect="1"/>
          </p:cNvGrpSpPr>
          <p:nvPr/>
        </p:nvGrpSpPr>
        <p:grpSpPr>
          <a:xfrm>
            <a:off x="5558400" y="5014800"/>
            <a:ext cx="2120465" cy="518400"/>
            <a:chOff x="402851" y="1790925"/>
            <a:chExt cx="1403798" cy="343193"/>
          </a:xfrm>
        </p:grpSpPr>
        <p:sp>
          <p:nvSpPr>
            <p:cNvPr id="33" name="Vrije vorm: vorm 32">
              <a:extLst>
                <a:ext uri="{FF2B5EF4-FFF2-40B4-BE49-F238E27FC236}">
                  <a16:creationId xmlns:a16="http://schemas.microsoft.com/office/drawing/2014/main" id="{1A5C452F-F305-3624-7DF8-742656CA189C}"/>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34" name="Graphic 6">
              <a:extLst>
                <a:ext uri="{FF2B5EF4-FFF2-40B4-BE49-F238E27FC236}">
                  <a16:creationId xmlns:a16="http://schemas.microsoft.com/office/drawing/2014/main" id="{B2925CB9-11C0-700D-C934-C94E548A9ECC}"/>
                </a:ext>
              </a:extLst>
            </p:cNvPr>
            <p:cNvGrpSpPr/>
            <p:nvPr/>
          </p:nvGrpSpPr>
          <p:grpSpPr>
            <a:xfrm>
              <a:off x="402851" y="1790925"/>
              <a:ext cx="257376" cy="343193"/>
              <a:chOff x="402851" y="1790925"/>
              <a:chExt cx="257376" cy="343193"/>
            </a:xfrm>
          </p:grpSpPr>
          <p:sp>
            <p:nvSpPr>
              <p:cNvPr id="35" name="Vrije vorm: vorm 34">
                <a:extLst>
                  <a:ext uri="{FF2B5EF4-FFF2-40B4-BE49-F238E27FC236}">
                    <a16:creationId xmlns:a16="http://schemas.microsoft.com/office/drawing/2014/main" id="{4F7BADED-3B9C-C5E9-E820-8EF3DD0875C6}"/>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6E102049-362D-F90A-1CA8-918288E897CE}"/>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
        <p:nvSpPr>
          <p:cNvPr id="60" name="AutoShape 10">
            <a:extLst>
              <a:ext uri="{FF2B5EF4-FFF2-40B4-BE49-F238E27FC236}">
                <a16:creationId xmlns:a16="http://schemas.microsoft.com/office/drawing/2014/main" id="{92EC853E-783C-8B40-E4E7-97F573E2CB8D}"/>
              </a:ext>
            </a:extLst>
          </p:cNvPr>
          <p:cNvSpPr>
            <a:spLocks noChangeAspect="1" noChangeArrowheads="1" noTextEdit="1"/>
          </p:cNvSpPr>
          <p:nvPr/>
        </p:nvSpPr>
        <p:spPr bwMode="auto">
          <a:xfrm>
            <a:off x="-223838" y="312738"/>
            <a:ext cx="5368926"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Tijdelijke aanduiding voor afbeelding 66">
            <a:extLst>
              <a:ext uri="{FF2B5EF4-FFF2-40B4-BE49-F238E27FC236}">
                <a16:creationId xmlns:a16="http://schemas.microsoft.com/office/drawing/2014/main" id="{67EA3340-4739-C64F-7C57-9FA9BF90B997}"/>
              </a:ext>
            </a:extLst>
          </p:cNvPr>
          <p:cNvSpPr>
            <a:spLocks noGrp="1"/>
          </p:cNvSpPr>
          <p:nvPr>
            <p:ph type="pic" sz="quarter" idx="14"/>
          </p:nvPr>
        </p:nvSpPr>
        <p:spPr>
          <a:xfrm>
            <a:off x="-8188" y="320103"/>
            <a:ext cx="5158800" cy="6192000"/>
          </a:xfrm>
          <a:custGeom>
            <a:avLst/>
            <a:gdLst>
              <a:gd name="connsiteX0" fmla="*/ 3692387 w 5145088"/>
              <a:gd name="connsiteY0" fmla="*/ 579 h 6177689"/>
              <a:gd name="connsiteX1" fmla="*/ 4022457 w 5145088"/>
              <a:gd name="connsiteY1" fmla="*/ 249214 h 6177689"/>
              <a:gd name="connsiteX2" fmla="*/ 5124768 w 5145088"/>
              <a:gd name="connsiteY2" fmla="*/ 3272045 h 6177689"/>
              <a:gd name="connsiteX3" fmla="*/ 5115266 w 5145088"/>
              <a:gd name="connsiteY3" fmla="*/ 3557217 h 6177689"/>
              <a:gd name="connsiteX4" fmla="*/ 4003452 w 5145088"/>
              <a:gd name="connsiteY4" fmla="*/ 5962174 h 6177689"/>
              <a:gd name="connsiteX5" fmla="*/ 3499809 w 5145088"/>
              <a:gd name="connsiteY5" fmla="*/ 6142783 h 6177689"/>
              <a:gd name="connsiteX6" fmla="*/ 1105133 w 5145088"/>
              <a:gd name="connsiteY6" fmla="*/ 5021104 h 6177689"/>
              <a:gd name="connsiteX7" fmla="*/ 915080 w 5145088"/>
              <a:gd name="connsiteY7" fmla="*/ 4811977 h 6177689"/>
              <a:gd name="connsiteX8" fmla="*/ 6804 w 5145088"/>
              <a:gd name="connsiteY8" fmla="*/ 2321241 h 6177689"/>
              <a:gd name="connsiteX9" fmla="*/ 0 w 5145088"/>
              <a:gd name="connsiteY9" fmla="*/ 2302584 h 6177689"/>
              <a:gd name="connsiteX10" fmla="*/ 0 w 5145088"/>
              <a:gd name="connsiteY10" fmla="*/ 1322920 h 6177689"/>
              <a:gd name="connsiteX11" fmla="*/ 40833 w 5145088"/>
              <a:gd name="connsiteY11" fmla="*/ 1304353 h 6177689"/>
              <a:gd name="connsiteX12" fmla="*/ 3547323 w 5145088"/>
              <a:gd name="connsiteY12" fmla="*/ 21075 h 6177689"/>
              <a:gd name="connsiteX13" fmla="*/ 3692387 w 5145088"/>
              <a:gd name="connsiteY13" fmla="*/ 579 h 617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5088" h="6177689">
                <a:moveTo>
                  <a:pt x="3692387" y="579"/>
                </a:moveTo>
                <a:cubicBezTo>
                  <a:pt x="3837155" y="8599"/>
                  <a:pt x="3972568" y="99498"/>
                  <a:pt x="4022457" y="249214"/>
                </a:cubicBezTo>
                <a:cubicBezTo>
                  <a:pt x="4022457" y="249214"/>
                  <a:pt x="4022457" y="249214"/>
                  <a:pt x="5124768" y="3272045"/>
                </a:cubicBezTo>
                <a:cubicBezTo>
                  <a:pt x="5153276" y="3367102"/>
                  <a:pt x="5153276" y="3471665"/>
                  <a:pt x="5115266" y="3557217"/>
                </a:cubicBezTo>
                <a:cubicBezTo>
                  <a:pt x="5115266" y="3557217"/>
                  <a:pt x="5115266" y="3557217"/>
                  <a:pt x="4003452" y="5962174"/>
                </a:cubicBezTo>
                <a:cubicBezTo>
                  <a:pt x="3908425" y="6152289"/>
                  <a:pt x="3689863" y="6228335"/>
                  <a:pt x="3499809" y="6142783"/>
                </a:cubicBezTo>
                <a:cubicBezTo>
                  <a:pt x="3499809" y="6142783"/>
                  <a:pt x="3499809" y="6142783"/>
                  <a:pt x="1105133" y="5021104"/>
                </a:cubicBezTo>
                <a:cubicBezTo>
                  <a:pt x="1019609" y="4983081"/>
                  <a:pt x="943588" y="4907035"/>
                  <a:pt x="915080" y="4811977"/>
                </a:cubicBezTo>
                <a:cubicBezTo>
                  <a:pt x="915080" y="4811977"/>
                  <a:pt x="915080" y="4811977"/>
                  <a:pt x="6804" y="2321241"/>
                </a:cubicBezTo>
                <a:lnTo>
                  <a:pt x="0" y="2302584"/>
                </a:lnTo>
                <a:lnTo>
                  <a:pt x="0" y="1322920"/>
                </a:lnTo>
                <a:lnTo>
                  <a:pt x="40833" y="1304353"/>
                </a:lnTo>
                <a:cubicBezTo>
                  <a:pt x="40833" y="1304353"/>
                  <a:pt x="40833" y="1304353"/>
                  <a:pt x="3547323" y="21075"/>
                </a:cubicBezTo>
                <a:cubicBezTo>
                  <a:pt x="3594836" y="4440"/>
                  <a:pt x="3644131" y="-2095"/>
                  <a:pt x="3692387" y="579"/>
                </a:cubicBezTo>
                <a:close/>
              </a:path>
            </a:pathLst>
          </a:custGeom>
        </p:spPr>
        <p:txBody>
          <a:bodyPr wrap="square" lIns="792000" tIns="1368000">
            <a:noAutofit/>
          </a:bodyPr>
          <a:lstStyle>
            <a:lvl1pPr>
              <a:defRPr sz="1000">
                <a:solidFill>
                  <a:schemeClr val="bg1"/>
                </a:solidFill>
              </a:defRPr>
            </a:lvl1pPr>
          </a:lstStyle>
          <a:p>
            <a:r>
              <a:rPr lang="en-US"/>
              <a:t>Click icon to add picture</a:t>
            </a:r>
            <a:endParaRPr lang="en-GB" dirty="0"/>
          </a:p>
        </p:txBody>
      </p:sp>
      <p:grpSp>
        <p:nvGrpSpPr>
          <p:cNvPr id="45" name="Groep 44">
            <a:extLst>
              <a:ext uri="{FF2B5EF4-FFF2-40B4-BE49-F238E27FC236}">
                <a16:creationId xmlns:a16="http://schemas.microsoft.com/office/drawing/2014/main" id="{573FD786-2C0C-2763-D1B6-1A8322F80791}"/>
              </a:ext>
            </a:extLst>
          </p:cNvPr>
          <p:cNvGrpSpPr/>
          <p:nvPr/>
        </p:nvGrpSpPr>
        <p:grpSpPr>
          <a:xfrm>
            <a:off x="-3812294" y="4243294"/>
            <a:ext cx="3600000" cy="2614706"/>
            <a:chOff x="-3812294" y="4243294"/>
            <a:chExt cx="3600000" cy="2614706"/>
          </a:xfrm>
        </p:grpSpPr>
        <p:grpSp>
          <p:nvGrpSpPr>
            <p:cNvPr id="46" name="Groep 45">
              <a:extLst>
                <a:ext uri="{FF2B5EF4-FFF2-40B4-BE49-F238E27FC236}">
                  <a16:creationId xmlns:a16="http://schemas.microsoft.com/office/drawing/2014/main" id="{FCD5A24B-EA84-9FE6-AB48-2A81F0D2428A}"/>
                </a:ext>
              </a:extLst>
            </p:cNvPr>
            <p:cNvGrpSpPr/>
            <p:nvPr/>
          </p:nvGrpSpPr>
          <p:grpSpPr>
            <a:xfrm>
              <a:off x="-3812294" y="4243294"/>
              <a:ext cx="3600000" cy="2614706"/>
              <a:chOff x="-3808800" y="4200525"/>
              <a:chExt cx="3600000" cy="2614706"/>
            </a:xfrm>
          </p:grpSpPr>
          <p:sp>
            <p:nvSpPr>
              <p:cNvPr id="48" name="Rechthoek 47">
                <a:extLst>
                  <a:ext uri="{FF2B5EF4-FFF2-40B4-BE49-F238E27FC236}">
                    <a16:creationId xmlns:a16="http://schemas.microsoft.com/office/drawing/2014/main" id="{9704769D-72EF-8FD1-5519-A34BE9A9A8F7}"/>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49" name="Ovaal 48">
                <a:extLst>
                  <a:ext uri="{FF2B5EF4-FFF2-40B4-BE49-F238E27FC236}">
                    <a16:creationId xmlns:a16="http://schemas.microsoft.com/office/drawing/2014/main" id="{DED0185B-4ABA-0085-5BC9-E6D0FA31FCC5}"/>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50" name="Rechthoek 49">
                <a:extLst>
                  <a:ext uri="{FF2B5EF4-FFF2-40B4-BE49-F238E27FC236}">
                    <a16:creationId xmlns:a16="http://schemas.microsoft.com/office/drawing/2014/main" id="{3243FFB5-CB94-7821-1798-8161DC32AC1C}"/>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51" name="Groep 50">
                <a:extLst>
                  <a:ext uri="{FF2B5EF4-FFF2-40B4-BE49-F238E27FC236}">
                    <a16:creationId xmlns:a16="http://schemas.microsoft.com/office/drawing/2014/main" id="{B8C6E1B6-7817-F7B1-2F09-7F26DF419E81}"/>
                  </a:ext>
                </a:extLst>
              </p:cNvPr>
              <p:cNvGrpSpPr/>
              <p:nvPr/>
            </p:nvGrpSpPr>
            <p:grpSpPr>
              <a:xfrm>
                <a:off x="-3353490" y="6489233"/>
                <a:ext cx="825500" cy="209550"/>
                <a:chOff x="13496528" y="3168235"/>
                <a:chExt cx="825500" cy="209550"/>
              </a:xfrm>
            </p:grpSpPr>
            <p:sp>
              <p:nvSpPr>
                <p:cNvPr id="57" name="Rechthoek 56">
                  <a:extLst>
                    <a:ext uri="{FF2B5EF4-FFF2-40B4-BE49-F238E27FC236}">
                      <a16:creationId xmlns:a16="http://schemas.microsoft.com/office/drawing/2014/main" id="{F7A3F0D1-EA63-E9AD-0AEB-2C0A554DD8E8}"/>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58" name="Rechte verbindingslijn 57">
                  <a:extLst>
                    <a:ext uri="{FF2B5EF4-FFF2-40B4-BE49-F238E27FC236}">
                      <a16:creationId xmlns:a16="http://schemas.microsoft.com/office/drawing/2014/main" id="{6229004A-2187-CA0F-26D7-0E7A6A75F6C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59" name="Gelijkbenige driehoek 134">
                  <a:extLst>
                    <a:ext uri="{FF2B5EF4-FFF2-40B4-BE49-F238E27FC236}">
                      <a16:creationId xmlns:a16="http://schemas.microsoft.com/office/drawing/2014/main" id="{AD426FC7-E48E-7CB4-DF35-63EF6EA74D27}"/>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52" name="Ovaal 51">
                <a:extLst>
                  <a:ext uri="{FF2B5EF4-FFF2-40B4-BE49-F238E27FC236}">
                    <a16:creationId xmlns:a16="http://schemas.microsoft.com/office/drawing/2014/main" id="{A5B84B66-D397-0172-D728-3F86E290F1EB}"/>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53" name="Rechthoek 52">
                <a:extLst>
                  <a:ext uri="{FF2B5EF4-FFF2-40B4-BE49-F238E27FC236}">
                    <a16:creationId xmlns:a16="http://schemas.microsoft.com/office/drawing/2014/main" id="{1B6402A6-686B-CC2F-83A1-AC57450AD42E}"/>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54" name="Rechthoek 53">
                <a:extLst>
                  <a:ext uri="{FF2B5EF4-FFF2-40B4-BE49-F238E27FC236}">
                    <a16:creationId xmlns:a16="http://schemas.microsoft.com/office/drawing/2014/main" id="{C8B3083A-5CEF-21E7-7EFF-B349BF538156}"/>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55" name="Ovaal 54">
                <a:extLst>
                  <a:ext uri="{FF2B5EF4-FFF2-40B4-BE49-F238E27FC236}">
                    <a16:creationId xmlns:a16="http://schemas.microsoft.com/office/drawing/2014/main" id="{429208F3-0A86-FB05-D035-FABDB8D50778}"/>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47" name="Afbeelding 46">
              <a:extLst>
                <a:ext uri="{FF2B5EF4-FFF2-40B4-BE49-F238E27FC236}">
                  <a16:creationId xmlns:a16="http://schemas.microsoft.com/office/drawing/2014/main" id="{75C53982-ECFF-FC01-CB37-ED615DF2AFA4}"/>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1639519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2">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6AB3FEF-BCD4-0385-1794-E4BED6116D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7752602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with image 2">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92FBD8B-2DB0-691E-2410-73DF6A2F92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grpSp>
        <p:nvGrpSpPr>
          <p:cNvPr id="2" name="Groep 1">
            <a:extLst>
              <a:ext uri="{FF2B5EF4-FFF2-40B4-BE49-F238E27FC236}">
                <a16:creationId xmlns:a16="http://schemas.microsoft.com/office/drawing/2014/main" id="{0BDD81CF-A106-1A2A-D88A-E1A64BC9F9C3}"/>
              </a:ext>
            </a:extLst>
          </p:cNvPr>
          <p:cNvGrpSpPr>
            <a:grpSpLocks noChangeAspect="1"/>
          </p:cNvGrpSpPr>
          <p:nvPr/>
        </p:nvGrpSpPr>
        <p:grpSpPr>
          <a:xfrm>
            <a:off x="514800" y="5940000"/>
            <a:ext cx="2120465" cy="518400"/>
            <a:chOff x="402851" y="1790925"/>
            <a:chExt cx="1403798" cy="343193"/>
          </a:xfrm>
        </p:grpSpPr>
        <p:sp>
          <p:nvSpPr>
            <p:cNvPr id="4" name="Vrije vorm: vorm 3">
              <a:extLst>
                <a:ext uri="{FF2B5EF4-FFF2-40B4-BE49-F238E27FC236}">
                  <a16:creationId xmlns:a16="http://schemas.microsoft.com/office/drawing/2014/main" id="{9E674815-7BFC-E9F8-D95B-A02265BE9D62}"/>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en-GB" noProof="0" dirty="0"/>
            </a:p>
          </p:txBody>
        </p:sp>
        <p:grpSp>
          <p:nvGrpSpPr>
            <p:cNvPr id="5" name="Graphic 6">
              <a:extLst>
                <a:ext uri="{FF2B5EF4-FFF2-40B4-BE49-F238E27FC236}">
                  <a16:creationId xmlns:a16="http://schemas.microsoft.com/office/drawing/2014/main" id="{4A0E2B60-A660-3E13-E322-A8A041FF1DB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BC861D5-928D-A74C-57CF-B8F629769CAD}"/>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9" name="Vrije vorm: vorm 8">
                <a:extLst>
                  <a:ext uri="{FF2B5EF4-FFF2-40B4-BE49-F238E27FC236}">
                    <a16:creationId xmlns:a16="http://schemas.microsoft.com/office/drawing/2014/main" id="{A21DF1D5-E2F8-93D4-1F19-A7B471A09648}"/>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7200000" cy="684000"/>
          </a:xfrm>
        </p:spPr>
        <p:txBody>
          <a:bodyPr anchor="t" anchorCtr="0">
            <a:normAutofit/>
          </a:bodyPr>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7" y="3276000"/>
            <a:ext cx="7200000" cy="684000"/>
          </a:xfrm>
        </p:spPr>
        <p:txBody>
          <a:bodyPr>
            <a:normAutofit/>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00" cy="252000"/>
          </a:xfrm>
        </p:spPr>
        <p:txBody>
          <a:bodyPr>
            <a:normAutofit/>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9" y="2106000"/>
            <a:ext cx="5580000" cy="288000"/>
          </a:xfrm>
        </p:spPr>
        <p:txBody>
          <a:bodyPr>
            <a:normAutofit/>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sp>
        <p:nvSpPr>
          <p:cNvPr id="16" name="AutoShape 3">
            <a:extLst>
              <a:ext uri="{FF2B5EF4-FFF2-40B4-BE49-F238E27FC236}">
                <a16:creationId xmlns:a16="http://schemas.microsoft.com/office/drawing/2014/main" id="{8B2B5179-9D22-B271-F8C0-A58799689F0B}"/>
              </a:ext>
            </a:extLst>
          </p:cNvPr>
          <p:cNvSpPr>
            <a:spLocks noChangeAspect="1" noChangeArrowheads="1" noTextEdit="1"/>
          </p:cNvSpPr>
          <p:nvPr/>
        </p:nvSpPr>
        <p:spPr bwMode="auto">
          <a:xfrm>
            <a:off x="5240088" y="153001"/>
            <a:ext cx="541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Tijdelijke aanduiding voor afbeelding 20">
            <a:extLst>
              <a:ext uri="{FF2B5EF4-FFF2-40B4-BE49-F238E27FC236}">
                <a16:creationId xmlns:a16="http://schemas.microsoft.com/office/drawing/2014/main" id="{7BA98556-9359-BDEE-D273-9FA567609D33}"/>
              </a:ext>
            </a:extLst>
          </p:cNvPr>
          <p:cNvSpPr>
            <a:spLocks noGrp="1"/>
          </p:cNvSpPr>
          <p:nvPr>
            <p:ph type="pic" sz="quarter" idx="13"/>
          </p:nvPr>
        </p:nvSpPr>
        <p:spPr>
          <a:xfrm>
            <a:off x="6755999" y="0"/>
            <a:ext cx="5436000" cy="6858000"/>
          </a:xfrm>
          <a:custGeom>
            <a:avLst/>
            <a:gdLst>
              <a:gd name="connsiteX0" fmla="*/ 285917 w 5413375"/>
              <a:gd name="connsiteY0" fmla="*/ 0 h 6858000"/>
              <a:gd name="connsiteX1" fmla="*/ 5413375 w 5413375"/>
              <a:gd name="connsiteY1" fmla="*/ 0 h 6858000"/>
              <a:gd name="connsiteX2" fmla="*/ 5413375 w 5413375"/>
              <a:gd name="connsiteY2" fmla="*/ 6858000 h 6858000"/>
              <a:gd name="connsiteX3" fmla="*/ 0 w 5413375"/>
              <a:gd name="connsiteY3" fmla="*/ 6858000 h 6858000"/>
              <a:gd name="connsiteX4" fmla="*/ 1343813 w 5413375"/>
              <a:gd name="connsiteY4" fmla="*/ 3971925 h 6858000"/>
              <a:gd name="connsiteX5" fmla="*/ 1391466 w 5413375"/>
              <a:gd name="connsiteY5" fmla="*/ 3019425 h 6858000"/>
              <a:gd name="connsiteX6" fmla="*/ 285917 w 54133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3375" h="6858000">
                <a:moveTo>
                  <a:pt x="285917" y="0"/>
                </a:moveTo>
                <a:cubicBezTo>
                  <a:pt x="285917" y="0"/>
                  <a:pt x="285917" y="0"/>
                  <a:pt x="5413375" y="0"/>
                </a:cubicBezTo>
                <a:lnTo>
                  <a:pt x="5413375" y="6858000"/>
                </a:lnTo>
                <a:cubicBezTo>
                  <a:pt x="5413375" y="6858000"/>
                  <a:pt x="5413375" y="6858000"/>
                  <a:pt x="0" y="6858000"/>
                </a:cubicBezTo>
                <a:cubicBezTo>
                  <a:pt x="0" y="6858000"/>
                  <a:pt x="0" y="6858000"/>
                  <a:pt x="1343813" y="3971925"/>
                </a:cubicBezTo>
                <a:cubicBezTo>
                  <a:pt x="1486772" y="3667125"/>
                  <a:pt x="1496302" y="3324225"/>
                  <a:pt x="1391466" y="3019425"/>
                </a:cubicBezTo>
                <a:cubicBezTo>
                  <a:pt x="1391466" y="3019425"/>
                  <a:pt x="1391466" y="3019425"/>
                  <a:pt x="285917" y="0"/>
                </a:cubicBezTo>
                <a:close/>
              </a:path>
            </a:pathLst>
          </a:custGeom>
          <a:effectLst>
            <a:innerShdw blurRad="762000" dist="50800" dir="10800000">
              <a:prstClr val="black">
                <a:alpha val="90000"/>
              </a:prstClr>
            </a:innerShdw>
          </a:effectLst>
        </p:spPr>
        <p:txBody>
          <a:bodyPr wrap="square" lIns="0" tIns="1800000" rIns="720000">
            <a:noAutofit/>
          </a:bodyPr>
          <a:lstStyle>
            <a:lvl1pPr algn="r">
              <a:defRPr sz="1000">
                <a:solidFill>
                  <a:schemeClr val="bg1"/>
                </a:solidFill>
              </a:defRPr>
            </a:lvl1pPr>
          </a:lstStyle>
          <a:p>
            <a:r>
              <a:rPr lang="en-US"/>
              <a:t>Click icon to add picture</a:t>
            </a:r>
            <a:endParaRPr lang="en-GB"/>
          </a:p>
        </p:txBody>
      </p:sp>
      <p:grpSp>
        <p:nvGrpSpPr>
          <p:cNvPr id="26" name="Groep 25">
            <a:extLst>
              <a:ext uri="{FF2B5EF4-FFF2-40B4-BE49-F238E27FC236}">
                <a16:creationId xmlns:a16="http://schemas.microsoft.com/office/drawing/2014/main" id="{70E2990F-5FAA-A363-FB96-DAACABAEEC93}"/>
              </a:ext>
            </a:extLst>
          </p:cNvPr>
          <p:cNvGrpSpPr/>
          <p:nvPr/>
        </p:nvGrpSpPr>
        <p:grpSpPr>
          <a:xfrm>
            <a:off x="-3812294" y="4243294"/>
            <a:ext cx="3600000" cy="2614706"/>
            <a:chOff x="-3812294" y="4243294"/>
            <a:chExt cx="3600000" cy="2614706"/>
          </a:xfrm>
        </p:grpSpPr>
        <p:grpSp>
          <p:nvGrpSpPr>
            <p:cNvPr id="27" name="Groep 26">
              <a:extLst>
                <a:ext uri="{FF2B5EF4-FFF2-40B4-BE49-F238E27FC236}">
                  <a16:creationId xmlns:a16="http://schemas.microsoft.com/office/drawing/2014/main" id="{59EDE3FD-7323-E4EA-3F97-C38CDC6A8D63}"/>
                </a:ext>
              </a:extLst>
            </p:cNvPr>
            <p:cNvGrpSpPr/>
            <p:nvPr/>
          </p:nvGrpSpPr>
          <p:grpSpPr>
            <a:xfrm>
              <a:off x="-3812294" y="4243294"/>
              <a:ext cx="3600000" cy="2614706"/>
              <a:chOff x="-3808800" y="4200525"/>
              <a:chExt cx="3600000" cy="2614706"/>
            </a:xfrm>
          </p:grpSpPr>
          <p:sp>
            <p:nvSpPr>
              <p:cNvPr id="29" name="Rechthoek 28">
                <a:extLst>
                  <a:ext uri="{FF2B5EF4-FFF2-40B4-BE49-F238E27FC236}">
                    <a16:creationId xmlns:a16="http://schemas.microsoft.com/office/drawing/2014/main" id="{4A7DFBFC-7A11-C7B4-B856-9345C31EB836}"/>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30" name="Ovaal 29">
                <a:extLst>
                  <a:ext uri="{FF2B5EF4-FFF2-40B4-BE49-F238E27FC236}">
                    <a16:creationId xmlns:a16="http://schemas.microsoft.com/office/drawing/2014/main" id="{EE6F52A1-1263-F85E-C093-6CAB8B5FD837}"/>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0BBBF9B6-AAB4-92F5-DCEB-3FAC68D3EBF5}"/>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32" name="Groep 31">
                <a:extLst>
                  <a:ext uri="{FF2B5EF4-FFF2-40B4-BE49-F238E27FC236}">
                    <a16:creationId xmlns:a16="http://schemas.microsoft.com/office/drawing/2014/main" id="{7A57FF92-75F2-B742-9CCB-34D248E0DF71}"/>
                  </a:ext>
                </a:extLst>
              </p:cNvPr>
              <p:cNvGrpSpPr/>
              <p:nvPr/>
            </p:nvGrpSpPr>
            <p:grpSpPr>
              <a:xfrm>
                <a:off x="-3353490" y="6489233"/>
                <a:ext cx="825500" cy="209550"/>
                <a:chOff x="13496528" y="3168235"/>
                <a:chExt cx="825500" cy="209550"/>
              </a:xfrm>
            </p:grpSpPr>
            <p:sp>
              <p:nvSpPr>
                <p:cNvPr id="37" name="Rechthoek 36">
                  <a:extLst>
                    <a:ext uri="{FF2B5EF4-FFF2-40B4-BE49-F238E27FC236}">
                      <a16:creationId xmlns:a16="http://schemas.microsoft.com/office/drawing/2014/main" id="{6D22982C-AF68-FEEE-286E-0F960E9C2D81}"/>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38" name="Rechte verbindingslijn 37">
                  <a:extLst>
                    <a:ext uri="{FF2B5EF4-FFF2-40B4-BE49-F238E27FC236}">
                      <a16:creationId xmlns:a16="http://schemas.microsoft.com/office/drawing/2014/main" id="{08AB2A7A-658F-FFD8-8F97-A84C07B930FA}"/>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39" name="Gelijkbenige driehoek 134">
                  <a:extLst>
                    <a:ext uri="{FF2B5EF4-FFF2-40B4-BE49-F238E27FC236}">
                      <a16:creationId xmlns:a16="http://schemas.microsoft.com/office/drawing/2014/main" id="{DE5505AE-D53F-02DC-5339-728CAE24AEB5}"/>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3" name="Ovaal 32">
                <a:extLst>
                  <a:ext uri="{FF2B5EF4-FFF2-40B4-BE49-F238E27FC236}">
                    <a16:creationId xmlns:a16="http://schemas.microsoft.com/office/drawing/2014/main" id="{3CF9E2D0-7C95-8BB6-2E6A-4A6A6154C489}"/>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Rechthoek 33">
                <a:extLst>
                  <a:ext uri="{FF2B5EF4-FFF2-40B4-BE49-F238E27FC236}">
                    <a16:creationId xmlns:a16="http://schemas.microsoft.com/office/drawing/2014/main" id="{D9815A6E-9CF9-32FD-AE80-F89791105EF4}"/>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35" name="Rechthoek 34">
                <a:extLst>
                  <a:ext uri="{FF2B5EF4-FFF2-40B4-BE49-F238E27FC236}">
                    <a16:creationId xmlns:a16="http://schemas.microsoft.com/office/drawing/2014/main" id="{D76B76AE-0033-BE75-9121-E009698EDDE0}"/>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36" name="Ovaal 35">
                <a:extLst>
                  <a:ext uri="{FF2B5EF4-FFF2-40B4-BE49-F238E27FC236}">
                    <a16:creationId xmlns:a16="http://schemas.microsoft.com/office/drawing/2014/main" id="{D65FA24A-6D3D-C706-989D-2843359BAB2C}"/>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28" name="Afbeelding 27">
              <a:extLst>
                <a:ext uri="{FF2B5EF4-FFF2-40B4-BE49-F238E27FC236}">
                  <a16:creationId xmlns:a16="http://schemas.microsoft.com/office/drawing/2014/main" id="{3C45E800-CE78-6E10-953F-4616A25FDAB8}"/>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37411713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with image 3">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E8CCEE0C-4FB4-BE12-F64B-B46BA6A6BB85}"/>
              </a:ext>
            </a:extLst>
          </p:cNvPr>
          <p:cNvSpPr>
            <a:spLocks noGrp="1"/>
          </p:cNvSpPr>
          <p:nvPr>
            <p:ph type="pic" sz="quarter" idx="10"/>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noFill/>
          <a:effectLst/>
        </p:spPr>
        <p:txBody>
          <a:bodyPr wrap="square" lIns="522000" tIns="522000">
            <a:noAutofit/>
          </a:bodyPr>
          <a:lstStyle>
            <a:lvl1pPr>
              <a:defRPr>
                <a:solidFill>
                  <a:schemeClr val="bg1"/>
                </a:solidFill>
              </a:defRPr>
            </a:lvl1pPr>
          </a:lstStyle>
          <a:p>
            <a:r>
              <a:rPr lang="en-US"/>
              <a:t>Click icon to add picture</a:t>
            </a:r>
            <a:endParaRPr lang="en-GB" dirty="0"/>
          </a:p>
        </p:txBody>
      </p:sp>
      <p:sp>
        <p:nvSpPr>
          <p:cNvPr id="7" name="Vrije vorm: vorm 6">
            <a:extLst>
              <a:ext uri="{FF2B5EF4-FFF2-40B4-BE49-F238E27FC236}">
                <a16:creationId xmlns:a16="http://schemas.microsoft.com/office/drawing/2014/main" id="{412123DE-B780-CEB7-CED7-64D9FDA56DDB}"/>
              </a:ext>
            </a:extLst>
          </p:cNvPr>
          <p:cNvSpPr>
            <a:spLocks noGrp="1"/>
          </p:cNvSpPr>
          <p:nvPr>
            <p:ph type="body" sz="quarter" idx="12" hasCustomPrompt="1"/>
          </p:nvPr>
        </p:nvSpPr>
        <p:spPr>
          <a:xfrm>
            <a:off x="0" y="0"/>
            <a:ext cx="5400000" cy="6857998"/>
          </a:xfrm>
          <a:custGeom>
            <a:avLst/>
            <a:gdLst>
              <a:gd name="connsiteX0" fmla="*/ 0 w 5400000"/>
              <a:gd name="connsiteY0" fmla="*/ 0 h 6857998"/>
              <a:gd name="connsiteX1" fmla="*/ 5400000 w 5400000"/>
              <a:gd name="connsiteY1" fmla="*/ 0 h 6857998"/>
              <a:gd name="connsiteX2" fmla="*/ 5400000 w 5400000"/>
              <a:gd name="connsiteY2" fmla="*/ 6857998 h 6857998"/>
              <a:gd name="connsiteX3" fmla="*/ 0 w 5400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400000" h="6857998">
                <a:moveTo>
                  <a:pt x="0" y="0"/>
                </a:moveTo>
                <a:lnTo>
                  <a:pt x="5400000" y="0"/>
                </a:lnTo>
                <a:lnTo>
                  <a:pt x="5400000" y="6857998"/>
                </a:lnTo>
                <a:lnTo>
                  <a:pt x="0" y="6857998"/>
                </a:lnTo>
                <a:close/>
              </a:path>
            </a:pathLst>
          </a:custGeom>
          <a:gradFill>
            <a:gsLst>
              <a:gs pos="50000">
                <a:srgbClr val="000000">
                  <a:alpha val="15000"/>
                </a:srgbClr>
              </a:gs>
              <a:gs pos="0">
                <a:srgbClr val="000000">
                  <a:alpha val="25000"/>
                </a:srgbClr>
              </a:gs>
              <a:gs pos="100000">
                <a:schemeClr val="bg1">
                  <a:alpha val="0"/>
                </a:schemeClr>
              </a:gs>
            </a:gsLst>
            <a:lin ang="0" scaled="0"/>
          </a:gradFill>
        </p:spPr>
        <p:txBody>
          <a:bodyPr wrap="square">
            <a:noAutofit/>
          </a:bodyPr>
          <a:lstStyle>
            <a:lvl1pPr>
              <a:defRPr/>
            </a:lvl1pPr>
          </a:lstStyle>
          <a:p>
            <a:pPr lvl="0"/>
            <a:r>
              <a:rPr lang="en-GB" dirty="0"/>
              <a:t> </a:t>
            </a:r>
          </a:p>
        </p:txBody>
      </p:sp>
      <p:sp>
        <p:nvSpPr>
          <p:cNvPr id="82" name="Titel 5">
            <a:extLst>
              <a:ext uri="{FF2B5EF4-FFF2-40B4-BE49-F238E27FC236}">
                <a16:creationId xmlns:a16="http://schemas.microsoft.com/office/drawing/2014/main" id="{1E2F42B8-141E-9B14-8273-BC65DB6C0406}"/>
              </a:ext>
            </a:extLst>
          </p:cNvPr>
          <p:cNvSpPr>
            <a:spLocks noGrp="1"/>
          </p:cNvSpPr>
          <p:nvPr>
            <p:ph type="title" hasCustomPrompt="1"/>
          </p:nvPr>
        </p:nvSpPr>
        <p:spPr>
          <a:xfrm>
            <a:off x="515937" y="2592000"/>
            <a:ext cx="5399999" cy="684000"/>
          </a:xfrm>
        </p:spPr>
        <p:txBody>
          <a:bodyPr anchor="t" anchorCtr="0">
            <a:normAutofit/>
          </a:bodyPr>
          <a:lstStyle>
            <a:lvl1pPr>
              <a:defRPr sz="4400">
                <a:solidFill>
                  <a:schemeClr val="bg1"/>
                </a:solidFill>
                <a:latin typeface="ABN AMRO Sans" panose="020B0504040000000004" pitchFamily="34" charset="0"/>
              </a:defRPr>
            </a:lvl1pPr>
          </a:lstStyle>
          <a:p>
            <a:r>
              <a:rPr lang="en-GB" noProof="0" dirty="0"/>
              <a:t>Title</a:t>
            </a:r>
          </a:p>
        </p:txBody>
      </p:sp>
      <p:sp>
        <p:nvSpPr>
          <p:cNvPr id="83" name="Tijdelijke aanduiding voor tekst 7">
            <a:extLst>
              <a:ext uri="{FF2B5EF4-FFF2-40B4-BE49-F238E27FC236}">
                <a16:creationId xmlns:a16="http://schemas.microsoft.com/office/drawing/2014/main" id="{2C9F36DE-3171-3C7B-C773-CAFFB26AF9B0}"/>
              </a:ext>
            </a:extLst>
          </p:cNvPr>
          <p:cNvSpPr>
            <a:spLocks noGrp="1"/>
          </p:cNvSpPr>
          <p:nvPr>
            <p:ph type="body" sz="quarter" idx="13" hasCustomPrompt="1"/>
          </p:nvPr>
        </p:nvSpPr>
        <p:spPr>
          <a:xfrm>
            <a:off x="515937" y="3276000"/>
            <a:ext cx="5400000" cy="684000"/>
          </a:xfrm>
        </p:spPr>
        <p:txBody>
          <a:bodyPr>
            <a:normAutofit/>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84" name="Tijdelijke aanduiding voor tekst 9">
            <a:extLst>
              <a:ext uri="{FF2B5EF4-FFF2-40B4-BE49-F238E27FC236}">
                <a16:creationId xmlns:a16="http://schemas.microsoft.com/office/drawing/2014/main" id="{D49EFE83-B2B1-CD20-D6C6-AA15DAEE4BF5}"/>
              </a:ext>
            </a:extLst>
          </p:cNvPr>
          <p:cNvSpPr>
            <a:spLocks noGrp="1"/>
          </p:cNvSpPr>
          <p:nvPr>
            <p:ph type="body" sz="quarter" idx="14" hasCustomPrompt="1"/>
          </p:nvPr>
        </p:nvSpPr>
        <p:spPr>
          <a:xfrm>
            <a:off x="515936" y="4194000"/>
            <a:ext cx="5400000" cy="252000"/>
          </a:xfrm>
        </p:spPr>
        <p:txBody>
          <a:bodyPr>
            <a:normAutofit/>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85" name="Tijdelijke aanduiding voor tekst 9">
            <a:extLst>
              <a:ext uri="{FF2B5EF4-FFF2-40B4-BE49-F238E27FC236}">
                <a16:creationId xmlns:a16="http://schemas.microsoft.com/office/drawing/2014/main" id="{15FF7821-A75F-7A38-EAAF-B733B74DFACE}"/>
              </a:ext>
            </a:extLst>
          </p:cNvPr>
          <p:cNvSpPr>
            <a:spLocks noGrp="1"/>
          </p:cNvSpPr>
          <p:nvPr>
            <p:ph type="body" sz="quarter" idx="15" hasCustomPrompt="1"/>
          </p:nvPr>
        </p:nvSpPr>
        <p:spPr>
          <a:xfrm>
            <a:off x="515939" y="2106000"/>
            <a:ext cx="5399997" cy="288000"/>
          </a:xfrm>
        </p:spPr>
        <p:txBody>
          <a:bodyPr>
            <a:normAutofit/>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16" name="Groep 15">
            <a:extLst>
              <a:ext uri="{FF2B5EF4-FFF2-40B4-BE49-F238E27FC236}">
                <a16:creationId xmlns:a16="http://schemas.microsoft.com/office/drawing/2014/main" id="{3E0664AD-17A6-B68C-CE7B-DE16F4B1DA68}"/>
              </a:ext>
            </a:extLst>
          </p:cNvPr>
          <p:cNvGrpSpPr/>
          <p:nvPr/>
        </p:nvGrpSpPr>
        <p:grpSpPr>
          <a:xfrm>
            <a:off x="-3812294" y="4243294"/>
            <a:ext cx="3600000" cy="2614706"/>
            <a:chOff x="-3812294" y="4243294"/>
            <a:chExt cx="3600000" cy="2614706"/>
          </a:xfrm>
        </p:grpSpPr>
        <p:grpSp>
          <p:nvGrpSpPr>
            <p:cNvPr id="17" name="Groep 16">
              <a:extLst>
                <a:ext uri="{FF2B5EF4-FFF2-40B4-BE49-F238E27FC236}">
                  <a16:creationId xmlns:a16="http://schemas.microsoft.com/office/drawing/2014/main" id="{603B380A-9A70-D9DD-A681-3CE6098BB6BA}"/>
                </a:ext>
              </a:extLst>
            </p:cNvPr>
            <p:cNvGrpSpPr/>
            <p:nvPr/>
          </p:nvGrpSpPr>
          <p:grpSpPr>
            <a:xfrm>
              <a:off x="-3812294" y="4243294"/>
              <a:ext cx="3600000" cy="2614706"/>
              <a:chOff x="-3808800" y="4200525"/>
              <a:chExt cx="3600000" cy="2614706"/>
            </a:xfrm>
          </p:grpSpPr>
          <p:sp>
            <p:nvSpPr>
              <p:cNvPr id="19" name="Rechthoek 18">
                <a:extLst>
                  <a:ext uri="{FF2B5EF4-FFF2-40B4-BE49-F238E27FC236}">
                    <a16:creationId xmlns:a16="http://schemas.microsoft.com/office/drawing/2014/main" id="{E734864B-10A1-DE19-869A-168266D63398}"/>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20" name="Ovaal 19">
                <a:extLst>
                  <a:ext uri="{FF2B5EF4-FFF2-40B4-BE49-F238E27FC236}">
                    <a16:creationId xmlns:a16="http://schemas.microsoft.com/office/drawing/2014/main" id="{BB5E642B-2029-7640-0B05-9021A704E311}"/>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40" name="Rechthoek 39">
                <a:extLst>
                  <a:ext uri="{FF2B5EF4-FFF2-40B4-BE49-F238E27FC236}">
                    <a16:creationId xmlns:a16="http://schemas.microsoft.com/office/drawing/2014/main" id="{8BAF8319-78BA-46A7-011B-34133E361EC3}"/>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42" name="Groep 41">
                <a:extLst>
                  <a:ext uri="{FF2B5EF4-FFF2-40B4-BE49-F238E27FC236}">
                    <a16:creationId xmlns:a16="http://schemas.microsoft.com/office/drawing/2014/main" id="{31F4BDAD-501F-5285-3E33-1FF43596DA90}"/>
                  </a:ext>
                </a:extLst>
              </p:cNvPr>
              <p:cNvGrpSpPr/>
              <p:nvPr/>
            </p:nvGrpSpPr>
            <p:grpSpPr>
              <a:xfrm>
                <a:off x="-3353490" y="6489233"/>
                <a:ext cx="825500" cy="209550"/>
                <a:chOff x="13496528" y="3168235"/>
                <a:chExt cx="825500" cy="209550"/>
              </a:xfrm>
            </p:grpSpPr>
            <p:sp>
              <p:nvSpPr>
                <p:cNvPr id="47" name="Rechthoek 46">
                  <a:extLst>
                    <a:ext uri="{FF2B5EF4-FFF2-40B4-BE49-F238E27FC236}">
                      <a16:creationId xmlns:a16="http://schemas.microsoft.com/office/drawing/2014/main" id="{E40ECEA8-6098-7AF9-53D5-0C2988056AE1}"/>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48" name="Rechte verbindingslijn 47">
                  <a:extLst>
                    <a:ext uri="{FF2B5EF4-FFF2-40B4-BE49-F238E27FC236}">
                      <a16:creationId xmlns:a16="http://schemas.microsoft.com/office/drawing/2014/main" id="{7346B83B-521F-9B4D-2285-0098D07CA81A}"/>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49" name="Gelijkbenige driehoek 134">
                  <a:extLst>
                    <a:ext uri="{FF2B5EF4-FFF2-40B4-BE49-F238E27FC236}">
                      <a16:creationId xmlns:a16="http://schemas.microsoft.com/office/drawing/2014/main" id="{7B67BC06-3CB4-1D8D-57E4-94FB7DA4E386}"/>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3F61CD5E-927D-142B-CAA6-3BB94AC2E9FE}"/>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44" name="Rechthoek 43">
                <a:extLst>
                  <a:ext uri="{FF2B5EF4-FFF2-40B4-BE49-F238E27FC236}">
                    <a16:creationId xmlns:a16="http://schemas.microsoft.com/office/drawing/2014/main" id="{B1E58663-EA42-E9C5-A2CA-F1EA435EB529}"/>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45" name="Rechthoek 44">
                <a:extLst>
                  <a:ext uri="{FF2B5EF4-FFF2-40B4-BE49-F238E27FC236}">
                    <a16:creationId xmlns:a16="http://schemas.microsoft.com/office/drawing/2014/main" id="{2DFA3B26-54A3-799B-A8A0-B9D5334A8015}"/>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46" name="Ovaal 45">
                <a:extLst>
                  <a:ext uri="{FF2B5EF4-FFF2-40B4-BE49-F238E27FC236}">
                    <a16:creationId xmlns:a16="http://schemas.microsoft.com/office/drawing/2014/main" id="{F827CC91-4CC1-4D0A-D89A-2E3DA60F80F4}"/>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18" name="Afbeelding 17">
              <a:extLst>
                <a:ext uri="{FF2B5EF4-FFF2-40B4-BE49-F238E27FC236}">
                  <a16:creationId xmlns:a16="http://schemas.microsoft.com/office/drawing/2014/main" id="{4A825B4A-3B04-FF48-1655-E2CFAAFBF039}"/>
                </a:ext>
              </a:extLst>
            </p:cNvPr>
            <p:cNvPicPr>
              <a:picLocks noChangeAspect="1"/>
            </p:cNvPicPr>
            <p:nvPr/>
          </p:nvPicPr>
          <p:blipFill>
            <a:blip r:embed="rId2"/>
            <a:stretch>
              <a:fillRect/>
            </a:stretch>
          </p:blipFill>
          <p:spPr>
            <a:xfrm>
              <a:off x="-3388855" y="5108717"/>
              <a:ext cx="491367" cy="359076"/>
            </a:xfrm>
            <a:prstGeom prst="rect">
              <a:avLst/>
            </a:prstGeom>
          </p:spPr>
        </p:pic>
      </p:grpSp>
      <p:sp>
        <p:nvSpPr>
          <p:cNvPr id="10" name="Line 5">
            <a:extLst>
              <a:ext uri="{FF2B5EF4-FFF2-40B4-BE49-F238E27FC236}">
                <a16:creationId xmlns:a16="http://schemas.microsoft.com/office/drawing/2014/main" id="{AC3B809D-A5E3-F902-28D9-F35A9C48F22D}"/>
              </a:ext>
            </a:extLst>
          </p:cNvPr>
          <p:cNvSpPr>
            <a:spLocks noChangeShapeType="1"/>
          </p:cNvSpPr>
          <p:nvPr/>
        </p:nvSpPr>
        <p:spPr bwMode="auto">
          <a:xfrm>
            <a:off x="11655425" y="952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6">
            <a:extLst>
              <a:ext uri="{FF2B5EF4-FFF2-40B4-BE49-F238E27FC236}">
                <a16:creationId xmlns:a16="http://schemas.microsoft.com/office/drawing/2014/main" id="{BBBA5B60-6E59-63C2-E2E3-227EEE600A76}"/>
              </a:ext>
            </a:extLst>
          </p:cNvPr>
          <p:cNvSpPr>
            <a:spLocks noChangeShapeType="1"/>
          </p:cNvSpPr>
          <p:nvPr/>
        </p:nvSpPr>
        <p:spPr bwMode="auto">
          <a:xfrm>
            <a:off x="9498013" y="952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a:extLst>
              <a:ext uri="{FF2B5EF4-FFF2-40B4-BE49-F238E27FC236}">
                <a16:creationId xmlns:a16="http://schemas.microsoft.com/office/drawing/2014/main" id="{2D581C81-6963-96F2-B213-9338B29CF440}"/>
              </a:ext>
            </a:extLst>
          </p:cNvPr>
          <p:cNvSpPr>
            <a:spLocks noChangeShapeType="1"/>
          </p:cNvSpPr>
          <p:nvPr/>
        </p:nvSpPr>
        <p:spPr bwMode="auto">
          <a:xfrm>
            <a:off x="9366250" y="684847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8">
            <a:extLst>
              <a:ext uri="{FF2B5EF4-FFF2-40B4-BE49-F238E27FC236}">
                <a16:creationId xmlns:a16="http://schemas.microsoft.com/office/drawing/2014/main" id="{17E56FF3-ECF1-EAD2-F125-0764C123D787}"/>
              </a:ext>
            </a:extLst>
          </p:cNvPr>
          <p:cNvSpPr>
            <a:spLocks noChangeShapeType="1"/>
          </p:cNvSpPr>
          <p:nvPr/>
        </p:nvSpPr>
        <p:spPr bwMode="auto">
          <a:xfrm>
            <a:off x="11598275" y="684847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5">
            <a:extLst>
              <a:ext uri="{FF2B5EF4-FFF2-40B4-BE49-F238E27FC236}">
                <a16:creationId xmlns:a16="http://schemas.microsoft.com/office/drawing/2014/main" id="{275AB654-252F-772A-511D-65AD7C9E23A9}"/>
              </a:ext>
            </a:extLst>
          </p:cNvPr>
          <p:cNvSpPr>
            <a:spLocks noChangeShapeType="1"/>
          </p:cNvSpPr>
          <p:nvPr/>
        </p:nvSpPr>
        <p:spPr bwMode="auto">
          <a:xfrm>
            <a:off x="11458575" y="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6">
            <a:extLst>
              <a:ext uri="{FF2B5EF4-FFF2-40B4-BE49-F238E27FC236}">
                <a16:creationId xmlns:a16="http://schemas.microsoft.com/office/drawing/2014/main" id="{75BB48D1-3F12-2418-657E-634F69090145}"/>
              </a:ext>
            </a:extLst>
          </p:cNvPr>
          <p:cNvSpPr>
            <a:spLocks noChangeShapeType="1"/>
          </p:cNvSpPr>
          <p:nvPr/>
        </p:nvSpPr>
        <p:spPr bwMode="auto">
          <a:xfrm>
            <a:off x="9296400" y="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7">
            <a:extLst>
              <a:ext uri="{FF2B5EF4-FFF2-40B4-BE49-F238E27FC236}">
                <a16:creationId xmlns:a16="http://schemas.microsoft.com/office/drawing/2014/main" id="{FBA752CE-DBA3-DDAB-D850-2D026CB159BD}"/>
              </a:ext>
            </a:extLst>
          </p:cNvPr>
          <p:cNvSpPr>
            <a:spLocks noChangeShapeType="1"/>
          </p:cNvSpPr>
          <p:nvPr/>
        </p:nvSpPr>
        <p:spPr bwMode="auto">
          <a:xfrm>
            <a:off x="9163050" y="685800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28">
            <a:extLst>
              <a:ext uri="{FF2B5EF4-FFF2-40B4-BE49-F238E27FC236}">
                <a16:creationId xmlns:a16="http://schemas.microsoft.com/office/drawing/2014/main" id="{50DF6BA8-2F35-28F7-9FE6-B0263055E131}"/>
              </a:ext>
            </a:extLst>
          </p:cNvPr>
          <p:cNvSpPr>
            <a:spLocks noChangeShapeType="1"/>
          </p:cNvSpPr>
          <p:nvPr/>
        </p:nvSpPr>
        <p:spPr bwMode="auto">
          <a:xfrm>
            <a:off x="11401425" y="685800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ijdelijke aanduiding voor tekst 25">
            <a:extLst>
              <a:ext uri="{FF2B5EF4-FFF2-40B4-BE49-F238E27FC236}">
                <a16:creationId xmlns:a16="http://schemas.microsoft.com/office/drawing/2014/main" id="{4395A405-532B-490D-3EFA-BDD4A3DDCB67}"/>
              </a:ext>
            </a:extLst>
          </p:cNvPr>
          <p:cNvSpPr>
            <a:spLocks noGrp="1"/>
          </p:cNvSpPr>
          <p:nvPr>
            <p:ph type="body" sz="quarter" idx="16"/>
          </p:nvPr>
        </p:nvSpPr>
        <p:spPr>
          <a:xfrm>
            <a:off x="7405687" y="0"/>
            <a:ext cx="5518480" cy="6858000"/>
          </a:xfrm>
          <a:custGeom>
            <a:avLst/>
            <a:gdLst>
              <a:gd name="connsiteX0" fmla="*/ 4230687 w 5518480"/>
              <a:gd name="connsiteY0" fmla="*/ 0 h 6858000"/>
              <a:gd name="connsiteX1" fmla="*/ 4249737 w 5518480"/>
              <a:gd name="connsiteY1" fmla="*/ 0 h 6858000"/>
              <a:gd name="connsiteX2" fmla="*/ 5487987 w 5518480"/>
              <a:gd name="connsiteY2" fmla="*/ 3390900 h 6858000"/>
              <a:gd name="connsiteX3" fmla="*/ 5468937 w 5518480"/>
              <a:gd name="connsiteY3" fmla="*/ 3781425 h 6858000"/>
              <a:gd name="connsiteX4" fmla="*/ 4040187 w 5518480"/>
              <a:gd name="connsiteY4" fmla="*/ 6858000 h 6858000"/>
              <a:gd name="connsiteX5" fmla="*/ 4021137 w 5518480"/>
              <a:gd name="connsiteY5" fmla="*/ 6858000 h 6858000"/>
              <a:gd name="connsiteX6" fmla="*/ 5449887 w 5518480"/>
              <a:gd name="connsiteY6" fmla="*/ 3771900 h 6858000"/>
              <a:gd name="connsiteX7" fmla="*/ 5468937 w 5518480"/>
              <a:gd name="connsiteY7" fmla="*/ 3390900 h 6858000"/>
              <a:gd name="connsiteX8" fmla="*/ 4230687 w 5518480"/>
              <a:gd name="connsiteY8" fmla="*/ 0 h 6858000"/>
              <a:gd name="connsiteX9" fmla="*/ 2229080 w 5518480"/>
              <a:gd name="connsiteY9" fmla="*/ 0 h 6858000"/>
              <a:gd name="connsiteX10" fmla="*/ 2248150 w 5518480"/>
              <a:gd name="connsiteY10" fmla="*/ 0 h 6858000"/>
              <a:gd name="connsiteX11" fmla="*/ 3478162 w 5518480"/>
              <a:gd name="connsiteY11" fmla="*/ 3390900 h 6858000"/>
              <a:gd name="connsiteX12" fmla="*/ 3459092 w 5518480"/>
              <a:gd name="connsiteY12" fmla="*/ 3781425 h 6858000"/>
              <a:gd name="connsiteX13" fmla="*/ 2028845 w 5518480"/>
              <a:gd name="connsiteY13" fmla="*/ 6858000 h 6858000"/>
              <a:gd name="connsiteX14" fmla="*/ 2009775 w 5518480"/>
              <a:gd name="connsiteY14" fmla="*/ 6858000 h 6858000"/>
              <a:gd name="connsiteX15" fmla="*/ 3449557 w 5518480"/>
              <a:gd name="connsiteY15" fmla="*/ 3771900 h 6858000"/>
              <a:gd name="connsiteX16" fmla="*/ 3459092 w 5518480"/>
              <a:gd name="connsiteY16" fmla="*/ 3390900 h 6858000"/>
              <a:gd name="connsiteX17" fmla="*/ 2229080 w 5518480"/>
              <a:gd name="connsiteY17" fmla="*/ 0 h 6858000"/>
              <a:gd name="connsiteX18" fmla="*/ 209550 w 5518480"/>
              <a:gd name="connsiteY18" fmla="*/ 0 h 6858000"/>
              <a:gd name="connsiteX19" fmla="*/ 211932 w 5518480"/>
              <a:gd name="connsiteY19" fmla="*/ 0 h 6858000"/>
              <a:gd name="connsiteX20" fmla="*/ 228600 w 5518480"/>
              <a:gd name="connsiteY20" fmla="*/ 0 h 6858000"/>
              <a:gd name="connsiteX21" fmla="*/ 1466850 w 5518480"/>
              <a:gd name="connsiteY21" fmla="*/ 3390900 h 6858000"/>
              <a:gd name="connsiteX22" fmla="*/ 1447800 w 5518480"/>
              <a:gd name="connsiteY22" fmla="*/ 3781425 h 6858000"/>
              <a:gd name="connsiteX23" fmla="*/ 19050 w 5518480"/>
              <a:gd name="connsiteY23" fmla="*/ 6858000 h 6858000"/>
              <a:gd name="connsiteX24" fmla="*/ 16669 w 5518480"/>
              <a:gd name="connsiteY24" fmla="*/ 6858000 h 6858000"/>
              <a:gd name="connsiteX25" fmla="*/ 0 w 5518480"/>
              <a:gd name="connsiteY25" fmla="*/ 6858000 h 6858000"/>
              <a:gd name="connsiteX26" fmla="*/ 1428750 w 5518480"/>
              <a:gd name="connsiteY26" fmla="*/ 3771900 h 6858000"/>
              <a:gd name="connsiteX27" fmla="*/ 1447800 w 5518480"/>
              <a:gd name="connsiteY27" fmla="*/ 3390900 h 6858000"/>
              <a:gd name="connsiteX28" fmla="*/ 209550 w 5518480"/>
              <a:gd name="connsiteY2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18480" h="6858000">
                <a:moveTo>
                  <a:pt x="4230687" y="0"/>
                </a:moveTo>
                <a:cubicBezTo>
                  <a:pt x="4230687" y="0"/>
                  <a:pt x="4230687" y="0"/>
                  <a:pt x="4249737" y="0"/>
                </a:cubicBezTo>
                <a:cubicBezTo>
                  <a:pt x="4249737" y="0"/>
                  <a:pt x="4249737" y="0"/>
                  <a:pt x="5487987" y="3390900"/>
                </a:cubicBezTo>
                <a:cubicBezTo>
                  <a:pt x="5535612" y="3514725"/>
                  <a:pt x="5526087" y="3657600"/>
                  <a:pt x="5468937" y="3781425"/>
                </a:cubicBezTo>
                <a:cubicBezTo>
                  <a:pt x="5468937" y="3781425"/>
                  <a:pt x="5468937" y="3781425"/>
                  <a:pt x="4040187" y="6858000"/>
                </a:cubicBezTo>
                <a:cubicBezTo>
                  <a:pt x="4040187" y="6858000"/>
                  <a:pt x="4040187" y="6858000"/>
                  <a:pt x="4021137" y="6858000"/>
                </a:cubicBezTo>
                <a:cubicBezTo>
                  <a:pt x="4021137" y="6858000"/>
                  <a:pt x="4021137" y="6858000"/>
                  <a:pt x="5449887" y="3771900"/>
                </a:cubicBezTo>
                <a:cubicBezTo>
                  <a:pt x="5507037" y="3657600"/>
                  <a:pt x="5516562" y="3514725"/>
                  <a:pt x="5468937" y="3390900"/>
                </a:cubicBezTo>
                <a:cubicBezTo>
                  <a:pt x="5468937" y="3390900"/>
                  <a:pt x="5468937" y="3390900"/>
                  <a:pt x="4230687" y="0"/>
                </a:cubicBezTo>
                <a:close/>
                <a:moveTo>
                  <a:pt x="2229080" y="0"/>
                </a:moveTo>
                <a:cubicBezTo>
                  <a:pt x="2229080" y="0"/>
                  <a:pt x="2229080" y="0"/>
                  <a:pt x="2248150" y="0"/>
                </a:cubicBezTo>
                <a:cubicBezTo>
                  <a:pt x="2248150" y="0"/>
                  <a:pt x="2248150" y="0"/>
                  <a:pt x="3478162" y="3390900"/>
                </a:cubicBezTo>
                <a:cubicBezTo>
                  <a:pt x="3525837" y="3514725"/>
                  <a:pt x="3516302" y="3657600"/>
                  <a:pt x="3459092" y="3781425"/>
                </a:cubicBezTo>
                <a:cubicBezTo>
                  <a:pt x="3459092" y="3781425"/>
                  <a:pt x="3459092" y="3781425"/>
                  <a:pt x="2028845" y="6858000"/>
                </a:cubicBezTo>
                <a:cubicBezTo>
                  <a:pt x="2028845" y="6858000"/>
                  <a:pt x="2028845" y="6858000"/>
                  <a:pt x="2009775" y="6858000"/>
                </a:cubicBezTo>
                <a:cubicBezTo>
                  <a:pt x="2009775" y="6858000"/>
                  <a:pt x="2009775" y="6858000"/>
                  <a:pt x="3449557" y="3771900"/>
                </a:cubicBezTo>
                <a:cubicBezTo>
                  <a:pt x="3497232" y="3657600"/>
                  <a:pt x="3506767" y="3514725"/>
                  <a:pt x="3459092" y="3390900"/>
                </a:cubicBezTo>
                <a:cubicBezTo>
                  <a:pt x="3459092" y="3390900"/>
                  <a:pt x="3459092" y="3390900"/>
                  <a:pt x="2229080" y="0"/>
                </a:cubicBezTo>
                <a:close/>
                <a:moveTo>
                  <a:pt x="209550" y="0"/>
                </a:moveTo>
                <a:lnTo>
                  <a:pt x="211932" y="0"/>
                </a:lnTo>
                <a:lnTo>
                  <a:pt x="228600" y="0"/>
                </a:lnTo>
                <a:cubicBezTo>
                  <a:pt x="228600" y="0"/>
                  <a:pt x="228600" y="0"/>
                  <a:pt x="1466850" y="3390900"/>
                </a:cubicBezTo>
                <a:cubicBezTo>
                  <a:pt x="1514475" y="3514725"/>
                  <a:pt x="1504950" y="3657600"/>
                  <a:pt x="1447800" y="3781425"/>
                </a:cubicBezTo>
                <a:cubicBezTo>
                  <a:pt x="1447800" y="3781425"/>
                  <a:pt x="1447800" y="3781425"/>
                  <a:pt x="19050" y="6858000"/>
                </a:cubicBezTo>
                <a:lnTo>
                  <a:pt x="16669" y="6858000"/>
                </a:lnTo>
                <a:lnTo>
                  <a:pt x="0" y="6858000"/>
                </a:lnTo>
                <a:cubicBezTo>
                  <a:pt x="0" y="6858000"/>
                  <a:pt x="0" y="6858000"/>
                  <a:pt x="1428750" y="3771900"/>
                </a:cubicBezTo>
                <a:cubicBezTo>
                  <a:pt x="1485900" y="3657600"/>
                  <a:pt x="1495425" y="3514725"/>
                  <a:pt x="1447800" y="3390900"/>
                </a:cubicBezTo>
                <a:cubicBezTo>
                  <a:pt x="1447800" y="3390900"/>
                  <a:pt x="1447800" y="3390900"/>
                  <a:pt x="209550" y="0"/>
                </a:cubicBezTo>
                <a:close/>
              </a:path>
            </a:pathLst>
          </a:custGeom>
          <a:solidFill>
            <a:schemeClr val="bg1"/>
          </a:solidFill>
        </p:spPr>
        <p:txBody>
          <a:bodyPr wrap="square">
            <a:noAutofit/>
          </a:bodyPr>
          <a:lstStyle>
            <a:lvl1pPr>
              <a:defRPr sz="800">
                <a:noFill/>
              </a:defRPr>
            </a:lvl1pPr>
          </a:lstStyle>
          <a:p>
            <a:pPr lvl="0"/>
            <a:r>
              <a:rPr lang="en-US"/>
              <a:t>Click to edit Master text styles</a:t>
            </a:r>
          </a:p>
        </p:txBody>
      </p:sp>
      <p:sp>
        <p:nvSpPr>
          <p:cNvPr id="4" name="Tijdelijke aanduiding voor tekst 2">
            <a:extLst>
              <a:ext uri="{FF2B5EF4-FFF2-40B4-BE49-F238E27FC236}">
                <a16:creationId xmlns:a16="http://schemas.microsoft.com/office/drawing/2014/main" id="{90A54FBC-BB1E-58E8-1D5C-8E96ED1AF3CA}"/>
              </a:ext>
            </a:extLst>
          </p:cNvPr>
          <p:cNvSpPr>
            <a:spLocks noGrp="1" noRot="1" noMove="1" noResize="1" noEditPoints="1" noAdjustHandles="1" noChangeArrowheads="1" noChangeShapeType="1"/>
          </p:cNvSpPr>
          <p:nvPr>
            <p:ph type="body" sz="quarter" idx="17"/>
          </p:nvPr>
        </p:nvSpPr>
        <p:spPr>
          <a:xfrm>
            <a:off x="514800" y="5940000"/>
            <a:ext cx="2120400" cy="518400"/>
          </a:xfrm>
          <a:blipFill>
            <a:blip r:embed="rId3"/>
            <a:stretch>
              <a:fillRect/>
            </a:stretch>
          </a:blip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3020475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p:nvSpPr>
        <p:spPr>
          <a:xfrm>
            <a:off x="515939" y="568801"/>
            <a:ext cx="11160124" cy="432000"/>
          </a:xfrm>
          <a:prstGeom prst="rect">
            <a:avLst/>
          </a:prstGeom>
          <a:noFill/>
        </p:spPr>
        <p:txBody>
          <a:bodyPr wrap="square" lIns="0" tIns="0" rIns="0" bIns="0" rtlCol="0">
            <a:noAutofit/>
          </a:bodyPr>
          <a:lstStyle/>
          <a:p>
            <a:r>
              <a:rPr lang="nl-NL" sz="2800" dirty="0">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lvl1pPr>
          </a:lstStyle>
          <a:p>
            <a:pPr lvl="0"/>
            <a:r>
              <a:rPr lang="en-GB" noProof="0" dirty="0"/>
              <a:t>Lorem ipsum</a:t>
            </a:r>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lvl1pPr>
          </a:lstStyle>
          <a:p>
            <a:pPr lvl="0"/>
            <a:r>
              <a:rPr lang="en-GB" noProof="0" dirty="0"/>
              <a:t>Lorem ipsum</a:t>
            </a:r>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lvl1pPr>
          </a:lstStyle>
          <a:p>
            <a:pPr lvl="0"/>
            <a:r>
              <a:rPr lang="en-GB" noProof="0" dirty="0"/>
              <a:t>Lorem ipsum</a:t>
            </a:r>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lvl1pPr>
          </a:lstStyle>
          <a:p>
            <a:pPr lvl="0"/>
            <a:r>
              <a:rPr lang="en-GB" noProof="0" dirty="0"/>
              <a:t>Lorem ipsum</a:t>
            </a:r>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lvl1pPr>
          </a:lstStyle>
          <a:p>
            <a:pPr lvl="0"/>
            <a:r>
              <a:rPr lang="en-GB" noProof="0" dirty="0"/>
              <a:t>Lorem ipsum</a:t>
            </a:r>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lvl1pPr>
          </a:lstStyle>
          <a:p>
            <a:pPr lvl="0"/>
            <a:r>
              <a:rPr lang="en-GB" noProof="0" dirty="0"/>
              <a:t>Lorem ipsum</a:t>
            </a:r>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2" name="Tijdelijke aanduiding voor datum 1">
            <a:extLst>
              <a:ext uri="{FF2B5EF4-FFF2-40B4-BE49-F238E27FC236}">
                <a16:creationId xmlns:a16="http://schemas.microsoft.com/office/drawing/2014/main" id="{9006D83F-6209-4D00-C5D1-42C4F273ADD2}"/>
              </a:ext>
            </a:extLst>
          </p:cNvPr>
          <p:cNvSpPr>
            <a:spLocks noGrp="1"/>
          </p:cNvSpPr>
          <p:nvPr>
            <p:ph type="dt" sz="half" idx="31"/>
          </p:nvPr>
        </p:nvSpPr>
        <p:spPr/>
        <p:txBody>
          <a:bodyPr/>
          <a:lstStyle/>
          <a:p>
            <a:fld id="{D7E3ECEC-7E7B-4FB9-BAE8-5C10F12795EA}" type="datetimeFigureOut">
              <a:rPr lang="en-US" smtClean="0"/>
              <a:t>6/1/2026</a:t>
            </a:fld>
            <a:endParaRPr lang="en-US"/>
          </a:p>
        </p:txBody>
      </p:sp>
      <p:sp>
        <p:nvSpPr>
          <p:cNvPr id="8" name="Tijdelijke aanduiding voor voettekst 7">
            <a:extLst>
              <a:ext uri="{FF2B5EF4-FFF2-40B4-BE49-F238E27FC236}">
                <a16:creationId xmlns:a16="http://schemas.microsoft.com/office/drawing/2014/main" id="{92DC06F3-94FB-3BEB-A877-74653050BE35}"/>
              </a:ext>
            </a:extLst>
          </p:cNvPr>
          <p:cNvSpPr>
            <a:spLocks noGrp="1"/>
          </p:cNvSpPr>
          <p:nvPr>
            <p:ph type="ftr" sz="quarter" idx="32"/>
          </p:nvPr>
        </p:nvSpPr>
        <p:spPr/>
        <p:txBody>
          <a:bodyPr/>
          <a:lstStyle/>
          <a:p>
            <a:endParaRPr lang="en-US"/>
          </a:p>
        </p:txBody>
      </p:sp>
      <p:sp>
        <p:nvSpPr>
          <p:cNvPr id="9" name="Tijdelijke aanduiding voor dianummer 8">
            <a:extLst>
              <a:ext uri="{FF2B5EF4-FFF2-40B4-BE49-F238E27FC236}">
                <a16:creationId xmlns:a16="http://schemas.microsoft.com/office/drawing/2014/main" id="{3388C228-F143-7300-0602-B557FA93EB9E}"/>
              </a:ext>
            </a:extLst>
          </p:cNvPr>
          <p:cNvSpPr>
            <a:spLocks noGrp="1"/>
          </p:cNvSpPr>
          <p:nvPr>
            <p:ph type="sldNum" sz="quarter" idx="33"/>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0749183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Agenda (green)">
    <p:bg>
      <p:bgPr>
        <a:solidFill>
          <a:schemeClr val="tx1"/>
        </a:solidFill>
        <a:effectLst/>
      </p:bgPr>
    </p:bg>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p:nvSpPr>
        <p:spPr>
          <a:xfrm>
            <a:off x="515939" y="568801"/>
            <a:ext cx="11160124" cy="432000"/>
          </a:xfrm>
          <a:prstGeom prst="rect">
            <a:avLst/>
          </a:prstGeom>
          <a:noFill/>
        </p:spPr>
        <p:txBody>
          <a:bodyPr wrap="square" lIns="0" tIns="0" rIns="0" bIns="0" rtlCol="0">
            <a:noAutofit/>
          </a:bodyPr>
          <a:lstStyle/>
          <a:p>
            <a:r>
              <a:rPr lang="en-GB" sz="2800" noProof="0" dirty="0">
                <a:solidFill>
                  <a:schemeClr val="bg1"/>
                </a:solidFill>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2" name="Tijdelijke aanduiding voor datum 1">
            <a:extLst>
              <a:ext uri="{FF2B5EF4-FFF2-40B4-BE49-F238E27FC236}">
                <a16:creationId xmlns:a16="http://schemas.microsoft.com/office/drawing/2014/main" id="{FA9948B7-39F3-D3E8-090E-89E1246581D0}"/>
              </a:ext>
            </a:extLst>
          </p:cNvPr>
          <p:cNvSpPr>
            <a:spLocks noGrp="1"/>
          </p:cNvSpPr>
          <p:nvPr>
            <p:ph type="dt" sz="half" idx="31"/>
          </p:nvPr>
        </p:nvSpPr>
        <p:spPr/>
        <p:txBody>
          <a:bodyPr/>
          <a:lstStyle>
            <a:lvl1pPr>
              <a:defRPr>
                <a:solidFill>
                  <a:schemeClr val="bg1"/>
                </a:solidFill>
              </a:defRPr>
            </a:lvl1pPr>
          </a:lstStyle>
          <a:p>
            <a:fld id="{D7E3ECEC-7E7B-4FB9-BAE8-5C10F12795EA}" type="datetimeFigureOut">
              <a:rPr lang="en-US" smtClean="0"/>
              <a:t>6/1/2026</a:t>
            </a:fld>
            <a:endParaRPr lang="en-US"/>
          </a:p>
        </p:txBody>
      </p:sp>
      <p:sp>
        <p:nvSpPr>
          <p:cNvPr id="8" name="Tijdelijke aanduiding voor voettekst 7">
            <a:extLst>
              <a:ext uri="{FF2B5EF4-FFF2-40B4-BE49-F238E27FC236}">
                <a16:creationId xmlns:a16="http://schemas.microsoft.com/office/drawing/2014/main" id="{0F1C3E10-7663-7E70-6012-355D80F13F3B}"/>
              </a:ext>
            </a:extLst>
          </p:cNvPr>
          <p:cNvSpPr>
            <a:spLocks noGrp="1"/>
          </p:cNvSpPr>
          <p:nvPr>
            <p:ph type="ftr" sz="quarter" idx="32"/>
          </p:nvPr>
        </p:nvSpPr>
        <p:spPr/>
        <p:txBody>
          <a:bodyPr/>
          <a:lstStyle>
            <a:lvl1pPr>
              <a:defRPr>
                <a:solidFill>
                  <a:schemeClr val="bg1"/>
                </a:solidFill>
              </a:defRPr>
            </a:lvl1pPr>
          </a:lstStyle>
          <a:p>
            <a:endParaRPr lang="en-US"/>
          </a:p>
        </p:txBody>
      </p:sp>
      <p:sp>
        <p:nvSpPr>
          <p:cNvPr id="9" name="Tijdelijke aanduiding voor dianummer 8">
            <a:extLst>
              <a:ext uri="{FF2B5EF4-FFF2-40B4-BE49-F238E27FC236}">
                <a16:creationId xmlns:a16="http://schemas.microsoft.com/office/drawing/2014/main" id="{E22F0E1A-EF10-2F7C-BE40-73D90038BC2F}"/>
              </a:ext>
            </a:extLst>
          </p:cNvPr>
          <p:cNvSpPr>
            <a:spLocks noGrp="1"/>
          </p:cNvSpPr>
          <p:nvPr>
            <p:ph type="sldNum" sz="quarter" idx="33"/>
          </p:nvPr>
        </p:nvSpPr>
        <p:spPr/>
        <p:txBody>
          <a:bodyPr/>
          <a:lstStyle>
            <a:lvl1pPr>
              <a:defRPr>
                <a:solidFill>
                  <a:schemeClr val="bg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16601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41316" y="154198"/>
            <a:ext cx="11326784" cy="1770855"/>
          </a:xfrm>
        </p:spPr>
        <p:txBody>
          <a:bodyPr anchor="t">
            <a:noAutofit/>
          </a:bodyPr>
          <a:lstStyle>
            <a:lvl1pPr>
              <a:lnSpc>
                <a:spcPct val="80000"/>
              </a:lnSpc>
              <a:defRPr sz="8800">
                <a:solidFill>
                  <a:schemeClr val="accent1"/>
                </a:solidFill>
              </a:defRPr>
            </a:lvl1pPr>
          </a:lstStyle>
          <a:p>
            <a:r>
              <a:rPr lang="en-US"/>
              <a:t>Agenda</a:t>
            </a:r>
          </a:p>
        </p:txBody>
      </p:sp>
      <p:sp>
        <p:nvSpPr>
          <p:cNvPr id="16" name="Picture Placeholder 15">
            <a:extLst>
              <a:ext uri="{FF2B5EF4-FFF2-40B4-BE49-F238E27FC236}">
                <a16:creationId xmlns:a16="http://schemas.microsoft.com/office/drawing/2014/main" id="{DFF180EE-9609-8056-7D1A-0AB8C9676916}"/>
              </a:ext>
            </a:extLst>
          </p:cNvPr>
          <p:cNvSpPr>
            <a:spLocks noGrp="1"/>
          </p:cNvSpPr>
          <p:nvPr>
            <p:ph type="pic" sz="quarter" idx="15" hasCustomPrompt="1"/>
          </p:nvPr>
        </p:nvSpPr>
        <p:spPr>
          <a:xfrm>
            <a:off x="0" y="2266752"/>
            <a:ext cx="6871018" cy="4591248"/>
          </a:xfrm>
          <a:custGeom>
            <a:avLst/>
            <a:gdLst>
              <a:gd name="connsiteX0" fmla="*/ 0 w 6871018"/>
              <a:gd name="connsiteY0" fmla="*/ 0 h 4591248"/>
              <a:gd name="connsiteX1" fmla="*/ 6369496 w 6871018"/>
              <a:gd name="connsiteY1" fmla="*/ 0 h 4591248"/>
              <a:gd name="connsiteX2" fmla="*/ 6871018 w 6871018"/>
              <a:gd name="connsiteY2" fmla="*/ 501522 h 4591248"/>
              <a:gd name="connsiteX3" fmla="*/ 6871018 w 6871018"/>
              <a:gd name="connsiteY3" fmla="*/ 4591248 h 4591248"/>
              <a:gd name="connsiteX4" fmla="*/ 0 w 6871018"/>
              <a:gd name="connsiteY4" fmla="*/ 4591248 h 459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018" h="4591248">
                <a:moveTo>
                  <a:pt x="0" y="0"/>
                </a:moveTo>
                <a:lnTo>
                  <a:pt x="6369496" y="0"/>
                </a:lnTo>
                <a:cubicBezTo>
                  <a:pt x="6646479" y="0"/>
                  <a:pt x="6871018" y="224539"/>
                  <a:pt x="6871018" y="501522"/>
                </a:cubicBezTo>
                <a:lnTo>
                  <a:pt x="6871018" y="4591248"/>
                </a:lnTo>
                <a:lnTo>
                  <a:pt x="0" y="4591248"/>
                </a:lnTo>
                <a:close/>
              </a:path>
            </a:pathLst>
          </a:custGeom>
          <a:blipFill>
            <a:blip r:embed="rId2">
              <a:alphaModFix amt="75000"/>
            </a:blip>
            <a:stretch>
              <a:fillRect/>
            </a:stretch>
          </a:blipFill>
        </p:spPr>
        <p:txBody>
          <a:bodyPr wrap="square">
            <a:noAutofit/>
          </a:bodyPr>
          <a:lstStyle>
            <a:lvl1pPr marL="0" indent="0">
              <a:buNone/>
              <a:defRPr/>
            </a:lvl1pPr>
          </a:lstStyle>
          <a:p>
            <a:r>
              <a:rPr lang="en-US"/>
              <a:t>  </a:t>
            </a:r>
          </a:p>
        </p:txBody>
      </p:sp>
      <p:sp>
        <p:nvSpPr>
          <p:cNvPr id="10" name="Freeform: Shape 9">
            <a:extLst>
              <a:ext uri="{FF2B5EF4-FFF2-40B4-BE49-F238E27FC236}">
                <a16:creationId xmlns:a16="http://schemas.microsoft.com/office/drawing/2014/main" id="{0ED03D8A-5554-BC86-D031-989A4FC017F9}"/>
              </a:ext>
              <a:ext uri="{C183D7F6-B498-43B3-948B-1728B52AA6E4}">
                <adec:decorative xmlns:adec="http://schemas.microsoft.com/office/drawing/2017/decorative" val="1"/>
              </a:ext>
            </a:extLst>
          </p:cNvPr>
          <p:cNvSpPr/>
          <p:nvPr/>
        </p:nvSpPr>
        <p:spPr>
          <a:xfrm>
            <a:off x="7084170" y="2266752"/>
            <a:ext cx="5107831" cy="4591248"/>
          </a:xfrm>
          <a:custGeom>
            <a:avLst/>
            <a:gdLst>
              <a:gd name="connsiteX0" fmla="*/ 501521 w 5107831"/>
              <a:gd name="connsiteY0" fmla="*/ 0 h 4591248"/>
              <a:gd name="connsiteX1" fmla="*/ 5107831 w 5107831"/>
              <a:gd name="connsiteY1" fmla="*/ 0 h 4591248"/>
              <a:gd name="connsiteX2" fmla="*/ 5107831 w 5107831"/>
              <a:gd name="connsiteY2" fmla="*/ 4591248 h 4591248"/>
              <a:gd name="connsiteX3" fmla="*/ 0 w 5107831"/>
              <a:gd name="connsiteY3" fmla="*/ 4591248 h 4591248"/>
              <a:gd name="connsiteX4" fmla="*/ 0 w 5107831"/>
              <a:gd name="connsiteY4" fmla="*/ 501522 h 4591248"/>
              <a:gd name="connsiteX5" fmla="*/ 501521 w 5107831"/>
              <a:gd name="connsiteY5" fmla="*/ 0 h 45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31" h="4591248">
                <a:moveTo>
                  <a:pt x="501521" y="0"/>
                </a:moveTo>
                <a:lnTo>
                  <a:pt x="5107831" y="0"/>
                </a:lnTo>
                <a:lnTo>
                  <a:pt x="5107831" y="4591248"/>
                </a:lnTo>
                <a:lnTo>
                  <a:pt x="0" y="4591248"/>
                </a:lnTo>
                <a:lnTo>
                  <a:pt x="0" y="501522"/>
                </a:lnTo>
                <a:cubicBezTo>
                  <a:pt x="0" y="224539"/>
                  <a:pt x="224538" y="0"/>
                  <a:pt x="50152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597833" y="2762450"/>
            <a:ext cx="3870267" cy="3333549"/>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597833" y="6329172"/>
            <a:ext cx="2020539"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498169" y="6329172"/>
            <a:ext cx="1405916" cy="338328"/>
          </a:xfrm>
        </p:spPr>
        <p:txBody>
          <a:bodyPr/>
          <a:lstStyle>
            <a:lvl1pPr>
              <a:defRPr>
                <a:solidFill>
                  <a:schemeClr val="tx1"/>
                </a:solidFill>
                <a:effectLst/>
              </a:defRPr>
            </a:lvl1p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23074540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E7FE56D7-1D36-31B2-1F2E-2972DFBE8F85}"/>
              </a:ext>
            </a:extLst>
          </p:cNvPr>
          <p:cNvSpPr>
            <a:spLocks noGrp="1"/>
          </p:cNvSpPr>
          <p:nvPr>
            <p:ph type="dt" sz="half" idx="14"/>
          </p:nvPr>
        </p:nvSpPr>
        <p:spPr/>
        <p:txBody>
          <a:body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8CEBA9FD-C00E-5640-6700-0DBE5AB85818}"/>
              </a:ext>
            </a:extLst>
          </p:cNvPr>
          <p:cNvSpPr>
            <a:spLocks noGrp="1"/>
          </p:cNvSpPr>
          <p:nvPr>
            <p:ph type="ftr" sz="quarter" idx="15"/>
          </p:nvPr>
        </p:nvSpPr>
        <p:spPr/>
        <p:txBody>
          <a:bodyPr/>
          <a:lstStyle/>
          <a:p>
            <a:endParaRPr lang="en-US"/>
          </a:p>
        </p:txBody>
      </p:sp>
      <p:sp>
        <p:nvSpPr>
          <p:cNvPr id="10" name="Tijdelijke aanduiding voor dianummer 9">
            <a:extLst>
              <a:ext uri="{FF2B5EF4-FFF2-40B4-BE49-F238E27FC236}">
                <a16:creationId xmlns:a16="http://schemas.microsoft.com/office/drawing/2014/main" id="{987513DA-5E36-27B4-F0B9-1599A970B08A}"/>
              </a:ext>
            </a:extLst>
          </p:cNvPr>
          <p:cNvSpPr>
            <a:spLocks noGrp="1"/>
          </p:cNvSpPr>
          <p:nvPr>
            <p:ph type="sldNum" sz="quarter" idx="16"/>
          </p:nvPr>
        </p:nvSpPr>
        <p:spPr/>
        <p:txBody>
          <a:bodyPr/>
          <a:lstStyle/>
          <a:p>
            <a:fld id="{235F31FF-4816-4A7C-BAEE-4B5C41A91EB1}" type="slidenum">
              <a:rPr lang="en-US" smtClean="0"/>
              <a:t>‹#›</a:t>
            </a:fld>
            <a:endParaRPr lang="en-US"/>
          </a:p>
        </p:txBody>
      </p:sp>
      <p:grpSp>
        <p:nvGrpSpPr>
          <p:cNvPr id="81" name="Groep 80">
            <a:extLst>
              <a:ext uri="{FF2B5EF4-FFF2-40B4-BE49-F238E27FC236}">
                <a16:creationId xmlns:a16="http://schemas.microsoft.com/office/drawing/2014/main" id="{83D0513A-ACAB-EACD-510D-E2EDA5712420}"/>
              </a:ext>
            </a:extLst>
          </p:cNvPr>
          <p:cNvGrpSpPr/>
          <p:nvPr/>
        </p:nvGrpSpPr>
        <p:grpSpPr>
          <a:xfrm>
            <a:off x="12400801" y="3134542"/>
            <a:ext cx="3600000" cy="4029644"/>
            <a:chOff x="12395368" y="2773278"/>
            <a:chExt cx="3600000" cy="4029644"/>
          </a:xfrm>
        </p:grpSpPr>
        <p:sp>
          <p:nvSpPr>
            <p:cNvPr id="83" name="Rechthoek 82">
              <a:extLst>
                <a:ext uri="{FF2B5EF4-FFF2-40B4-BE49-F238E27FC236}">
                  <a16:creationId xmlns:a16="http://schemas.microsoft.com/office/drawing/2014/main" id="{EE6CD5D8-2482-7F76-3601-C995AFFA6031}"/>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84" name="Ovaal 83">
              <a:extLst>
                <a:ext uri="{FF2B5EF4-FFF2-40B4-BE49-F238E27FC236}">
                  <a16:creationId xmlns:a16="http://schemas.microsoft.com/office/drawing/2014/main" id="{925FEEEE-FD29-CA72-FA3D-B759759B47E6}"/>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85" name="Rechthoek 84">
              <a:extLst>
                <a:ext uri="{FF2B5EF4-FFF2-40B4-BE49-F238E27FC236}">
                  <a16:creationId xmlns:a16="http://schemas.microsoft.com/office/drawing/2014/main" id="{D286F3D3-4B63-9D3E-93EC-20F2524B6CC4}"/>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86" name="Ovaal 85">
              <a:extLst>
                <a:ext uri="{FF2B5EF4-FFF2-40B4-BE49-F238E27FC236}">
                  <a16:creationId xmlns:a16="http://schemas.microsoft.com/office/drawing/2014/main" id="{A599ED81-D4F4-75FF-174E-910FA8BE485A}"/>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87" name="Rechthoek 86">
              <a:extLst>
                <a:ext uri="{FF2B5EF4-FFF2-40B4-BE49-F238E27FC236}">
                  <a16:creationId xmlns:a16="http://schemas.microsoft.com/office/drawing/2014/main" id="{B0059A54-F4F8-63AE-C535-421A1A2589FD}"/>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88" name="Ovaal 87">
              <a:extLst>
                <a:ext uri="{FF2B5EF4-FFF2-40B4-BE49-F238E27FC236}">
                  <a16:creationId xmlns:a16="http://schemas.microsoft.com/office/drawing/2014/main" id="{1C3499CF-5C88-7985-7037-4E643370F02B}"/>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89" name="Rechthoek 88">
              <a:extLst>
                <a:ext uri="{FF2B5EF4-FFF2-40B4-BE49-F238E27FC236}">
                  <a16:creationId xmlns:a16="http://schemas.microsoft.com/office/drawing/2014/main" id="{654C8CF3-7F94-F320-88CE-21AD5F516477}"/>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90" name="Rechthoek 89">
              <a:extLst>
                <a:ext uri="{FF2B5EF4-FFF2-40B4-BE49-F238E27FC236}">
                  <a16:creationId xmlns:a16="http://schemas.microsoft.com/office/drawing/2014/main" id="{EBED104B-4F7D-95BA-DD8A-530F16681ED6}"/>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grpSp>
        <p:nvGrpSpPr>
          <p:cNvPr id="16" name="Groep 15">
            <a:extLst>
              <a:ext uri="{FF2B5EF4-FFF2-40B4-BE49-F238E27FC236}">
                <a16:creationId xmlns:a16="http://schemas.microsoft.com/office/drawing/2014/main" id="{9FA0CA14-6CD2-A602-A1E8-81D8A6D46BDF}"/>
              </a:ext>
            </a:extLst>
          </p:cNvPr>
          <p:cNvGrpSpPr/>
          <p:nvPr/>
        </p:nvGrpSpPr>
        <p:grpSpPr>
          <a:xfrm>
            <a:off x="-3808800" y="0"/>
            <a:ext cx="3600000" cy="3361037"/>
            <a:chOff x="-3808800" y="0"/>
            <a:chExt cx="3600000" cy="3361037"/>
          </a:xfrm>
        </p:grpSpPr>
        <p:grpSp>
          <p:nvGrpSpPr>
            <p:cNvPr id="3" name="Groep 2">
              <a:extLst>
                <a:ext uri="{FF2B5EF4-FFF2-40B4-BE49-F238E27FC236}">
                  <a16:creationId xmlns:a16="http://schemas.microsoft.com/office/drawing/2014/main" id="{B4C978B7-BE65-B29C-F4DB-C29E58DF72F5}"/>
                </a:ext>
              </a:extLst>
            </p:cNvPr>
            <p:cNvGrpSpPr/>
            <p:nvPr/>
          </p:nvGrpSpPr>
          <p:grpSpPr>
            <a:xfrm>
              <a:off x="-3808800" y="0"/>
              <a:ext cx="3600000" cy="3361037"/>
              <a:chOff x="-3777458" y="0"/>
              <a:chExt cx="3600000" cy="3361037"/>
            </a:xfrm>
          </p:grpSpPr>
          <p:sp>
            <p:nvSpPr>
              <p:cNvPr id="4" name="Rechthoek 3">
                <a:extLst>
                  <a:ext uri="{FF2B5EF4-FFF2-40B4-BE49-F238E27FC236}">
                    <a16:creationId xmlns:a16="http://schemas.microsoft.com/office/drawing/2014/main" id="{8F326482-E5BD-5BBA-8340-130AFF3ABD75}"/>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5" name="Ovaal 4">
                <a:extLst>
                  <a:ext uri="{FF2B5EF4-FFF2-40B4-BE49-F238E27FC236}">
                    <a16:creationId xmlns:a16="http://schemas.microsoft.com/office/drawing/2014/main" id="{0DC7E20A-9168-5FD7-241B-FD47F7D4001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1" name="Rechthoek 10">
                <a:extLst>
                  <a:ext uri="{FF2B5EF4-FFF2-40B4-BE49-F238E27FC236}">
                    <a16:creationId xmlns:a16="http://schemas.microsoft.com/office/drawing/2014/main" id="{71AD5D1D-389D-995E-124D-F02F2FEB8EBE}"/>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12" name="Ovaal 11">
                <a:extLst>
                  <a:ext uri="{FF2B5EF4-FFF2-40B4-BE49-F238E27FC236}">
                    <a16:creationId xmlns:a16="http://schemas.microsoft.com/office/drawing/2014/main" id="{580C21EF-0DB5-BAE0-A950-5300BD8EF8B7}"/>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3" name="Rechthoek 12">
                <a:extLst>
                  <a:ext uri="{FF2B5EF4-FFF2-40B4-BE49-F238E27FC236}">
                    <a16:creationId xmlns:a16="http://schemas.microsoft.com/office/drawing/2014/main" id="{724A0A72-050B-0BEC-8EE8-04059D7D4C4A}"/>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14" name="Ovaal 13">
                <a:extLst>
                  <a:ext uri="{FF2B5EF4-FFF2-40B4-BE49-F238E27FC236}">
                    <a16:creationId xmlns:a16="http://schemas.microsoft.com/office/drawing/2014/main" id="{D673D106-0B0A-EC20-670A-8C787E3D5004}"/>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5" name="Ovaal 14">
                <a:extLst>
                  <a:ext uri="{FF2B5EF4-FFF2-40B4-BE49-F238E27FC236}">
                    <a16:creationId xmlns:a16="http://schemas.microsoft.com/office/drawing/2014/main" id="{A0717C18-2D78-3989-52CC-7D0B587C8FC8}"/>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17" name="VOORBEELD">
                <a:extLst>
                  <a:ext uri="{FF2B5EF4-FFF2-40B4-BE49-F238E27FC236}">
                    <a16:creationId xmlns:a16="http://schemas.microsoft.com/office/drawing/2014/main" id="{6BE43D69-8D95-D954-98D6-4F24B8410D4B}"/>
                  </a:ext>
                </a:extLst>
              </p:cNvPr>
              <p:cNvGrpSpPr/>
              <p:nvPr/>
            </p:nvGrpSpPr>
            <p:grpSpPr>
              <a:xfrm>
                <a:off x="-3596463" y="501346"/>
                <a:ext cx="3234311" cy="558875"/>
                <a:chOff x="-3605171" y="458674"/>
                <a:chExt cx="3234311" cy="558875"/>
              </a:xfrm>
            </p:grpSpPr>
            <p:sp>
              <p:nvSpPr>
                <p:cNvPr id="21" name="Rechthoek 20">
                  <a:extLst>
                    <a:ext uri="{FF2B5EF4-FFF2-40B4-BE49-F238E27FC236}">
                      <a16:creationId xmlns:a16="http://schemas.microsoft.com/office/drawing/2014/main" id="{28C051AF-9FAD-0A9E-E24C-C545F0B30956}"/>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25" name="Rechte verbindingslijn 24">
                  <a:extLst>
                    <a:ext uri="{FF2B5EF4-FFF2-40B4-BE49-F238E27FC236}">
                      <a16:creationId xmlns:a16="http://schemas.microsoft.com/office/drawing/2014/main" id="{34162BF1-1C5E-A77D-83A3-4BE99E7AE3A4}"/>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22" name="Rechthoek 21">
                  <a:extLst>
                    <a:ext uri="{FF2B5EF4-FFF2-40B4-BE49-F238E27FC236}">
                      <a16:creationId xmlns:a16="http://schemas.microsoft.com/office/drawing/2014/main" id="{76EC1026-0817-5CD8-5C9E-02F8692A09CE}"/>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3" name="Groep 22">
                  <a:extLst>
                    <a:ext uri="{FF2B5EF4-FFF2-40B4-BE49-F238E27FC236}">
                      <a16:creationId xmlns:a16="http://schemas.microsoft.com/office/drawing/2014/main" id="{2CEA4E57-09E2-0ABE-BE6C-0C98F3C6B629}"/>
                    </a:ext>
                  </a:extLst>
                </p:cNvPr>
                <p:cNvGrpSpPr/>
                <p:nvPr/>
              </p:nvGrpSpPr>
              <p:grpSpPr>
                <a:xfrm>
                  <a:off x="-3386247" y="830871"/>
                  <a:ext cx="139423" cy="109566"/>
                  <a:chOff x="-2866744" y="827071"/>
                  <a:chExt cx="168701" cy="132575"/>
                </a:xfrm>
              </p:grpSpPr>
              <p:grpSp>
                <p:nvGrpSpPr>
                  <p:cNvPr id="54" name="Groep 53">
                    <a:extLst>
                      <a:ext uri="{FF2B5EF4-FFF2-40B4-BE49-F238E27FC236}">
                        <a16:creationId xmlns:a16="http://schemas.microsoft.com/office/drawing/2014/main" id="{F7FFDDA8-6AF6-F450-D99E-F509EBA25137}"/>
                      </a:ext>
                    </a:extLst>
                  </p:cNvPr>
                  <p:cNvGrpSpPr/>
                  <p:nvPr/>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85ABAAC4-C6B1-AC4F-BF86-F3A4A5252B6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5CB6042-5235-595E-F4AE-300791C4507A}"/>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C36D72FB-7596-B94D-7842-989E6AC0ABF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EA18BF75-8289-08DE-E76C-5C614449752D}"/>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96A0D16-C6B4-507F-459B-6EA54C5B9D84}"/>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69">
                    <a:extLst>
                      <a:ext uri="{FF2B5EF4-FFF2-40B4-BE49-F238E27FC236}">
                        <a16:creationId xmlns:a16="http://schemas.microsoft.com/office/drawing/2014/main" id="{A289650F-7CA1-E0AD-45A6-2A49AC892973}"/>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E8D355DF-135B-E7E7-0001-38D9249E945B}"/>
                    </a:ext>
                  </a:extLst>
                </p:cNvPr>
                <p:cNvGrpSpPr/>
                <p:nvPr/>
              </p:nvGrpSpPr>
              <p:grpSpPr>
                <a:xfrm>
                  <a:off x="-3605171" y="830871"/>
                  <a:ext cx="139423" cy="109566"/>
                  <a:chOff x="-2866744" y="518074"/>
                  <a:chExt cx="168701" cy="132575"/>
                </a:xfrm>
              </p:grpSpPr>
              <p:grpSp>
                <p:nvGrpSpPr>
                  <p:cNvPr id="47" name="Groep 46">
                    <a:extLst>
                      <a:ext uri="{FF2B5EF4-FFF2-40B4-BE49-F238E27FC236}">
                        <a16:creationId xmlns:a16="http://schemas.microsoft.com/office/drawing/2014/main" id="{43A3A1A3-B5E6-0E95-D1E9-1A0C02E29E50}"/>
                      </a:ext>
                    </a:extLst>
                  </p:cNvPr>
                  <p:cNvGrpSpPr/>
                  <p:nvPr/>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DF4609D4-FA18-707D-8830-7B47197FB49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8FD54EDD-D256-2DB3-EA02-2BFE91A5911E}"/>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76D4866-F175-A588-6B45-37C0E7660EFA}"/>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D3ECA760-D831-66F3-983A-FFCED8AE2033}"/>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6EEAD3C7-211C-F9B9-5674-E550EB2D4B18}"/>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62">
                    <a:extLst>
                      <a:ext uri="{FF2B5EF4-FFF2-40B4-BE49-F238E27FC236}">
                        <a16:creationId xmlns:a16="http://schemas.microsoft.com/office/drawing/2014/main" id="{C910373C-188A-E1BD-4760-06D1658931E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26" name="Rechte verbindingslijn 25">
                  <a:extLst>
                    <a:ext uri="{FF2B5EF4-FFF2-40B4-BE49-F238E27FC236}">
                      <a16:creationId xmlns:a16="http://schemas.microsoft.com/office/drawing/2014/main" id="{C9F23187-43C6-93A3-F7B4-A10A37BB40AC}"/>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27" name="Rechthoek 26">
                  <a:extLst>
                    <a:ext uri="{FF2B5EF4-FFF2-40B4-BE49-F238E27FC236}">
                      <a16:creationId xmlns:a16="http://schemas.microsoft.com/office/drawing/2014/main" id="{90B821C1-95B7-D169-9C84-648FCED8AD4F}"/>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28" name="Rechthoek 27">
                  <a:extLst>
                    <a:ext uri="{FF2B5EF4-FFF2-40B4-BE49-F238E27FC236}">
                      <a16:creationId xmlns:a16="http://schemas.microsoft.com/office/drawing/2014/main" id="{272BCBEF-40A3-8386-993B-AAFA9AC21DC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29" name="Groep 28">
                  <a:extLst>
                    <a:ext uri="{FF2B5EF4-FFF2-40B4-BE49-F238E27FC236}">
                      <a16:creationId xmlns:a16="http://schemas.microsoft.com/office/drawing/2014/main" id="{66B910DE-3B59-8B6B-7F74-3575652B65AA}"/>
                    </a:ext>
                  </a:extLst>
                </p:cNvPr>
                <p:cNvGrpSpPr/>
                <p:nvPr/>
              </p:nvGrpSpPr>
              <p:grpSpPr>
                <a:xfrm>
                  <a:off x="-2916763" y="769168"/>
                  <a:ext cx="268738" cy="248381"/>
                  <a:chOff x="-2916763" y="769168"/>
                  <a:chExt cx="268738" cy="248381"/>
                </a:xfrm>
              </p:grpSpPr>
              <p:sp>
                <p:nvSpPr>
                  <p:cNvPr id="39" name="Rechthoek 38">
                    <a:extLst>
                      <a:ext uri="{FF2B5EF4-FFF2-40B4-BE49-F238E27FC236}">
                        <a16:creationId xmlns:a16="http://schemas.microsoft.com/office/drawing/2014/main" id="{1F474ECC-E5D4-6B12-280B-CE1E260D4024}"/>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AEA11D3B-7FF5-E703-E92B-1B7685B437F6}"/>
                      </a:ext>
                    </a:extLst>
                  </p:cNvPr>
                  <p:cNvGrpSpPr/>
                  <p:nvPr/>
                </p:nvGrpSpPr>
                <p:grpSpPr>
                  <a:xfrm>
                    <a:off x="-2866744" y="827071"/>
                    <a:ext cx="168701" cy="132575"/>
                    <a:chOff x="-2866744" y="827071"/>
                    <a:chExt cx="168701" cy="132575"/>
                  </a:xfrm>
                </p:grpSpPr>
                <p:cxnSp>
                  <p:nvCxnSpPr>
                    <p:cNvPr id="42" name="Rechte verbindingslijn 41">
                      <a:extLst>
                        <a:ext uri="{FF2B5EF4-FFF2-40B4-BE49-F238E27FC236}">
                          <a16:creationId xmlns:a16="http://schemas.microsoft.com/office/drawing/2014/main" id="{516018AE-4B8E-0108-0679-804DE262A467}"/>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42">
                      <a:extLst>
                        <a:ext uri="{FF2B5EF4-FFF2-40B4-BE49-F238E27FC236}">
                          <a16:creationId xmlns:a16="http://schemas.microsoft.com/office/drawing/2014/main" id="{38503ADA-9B42-C450-BB68-C19977529666}"/>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3C90766D-A160-F20D-6961-AE3A560ADFD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CF3A50C8-63AE-700F-F9A1-332CD9362FD0}"/>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29E8D97B-DBD3-BB66-FA3E-5986FD1F7E1D}"/>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1" name="Pijl: rechts 55">
                    <a:extLst>
                      <a:ext uri="{FF2B5EF4-FFF2-40B4-BE49-F238E27FC236}">
                        <a16:creationId xmlns:a16="http://schemas.microsoft.com/office/drawing/2014/main" id="{528F56E5-29E4-431B-73AE-CEB3DFD44279}"/>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0" name="Groep 29">
                  <a:extLst>
                    <a:ext uri="{FF2B5EF4-FFF2-40B4-BE49-F238E27FC236}">
                      <a16:creationId xmlns:a16="http://schemas.microsoft.com/office/drawing/2014/main" id="{FADB781A-3EF0-0BE5-25ED-A2FB6253D5B8}"/>
                    </a:ext>
                  </a:extLst>
                </p:cNvPr>
                <p:cNvGrpSpPr/>
                <p:nvPr/>
              </p:nvGrpSpPr>
              <p:grpSpPr>
                <a:xfrm>
                  <a:off x="-2916763" y="460171"/>
                  <a:ext cx="268738" cy="248381"/>
                  <a:chOff x="-2916763" y="460171"/>
                  <a:chExt cx="268738" cy="248381"/>
                </a:xfrm>
              </p:grpSpPr>
              <p:sp>
                <p:nvSpPr>
                  <p:cNvPr id="31" name="Rechthoek 30">
                    <a:extLst>
                      <a:ext uri="{FF2B5EF4-FFF2-40B4-BE49-F238E27FC236}">
                        <a16:creationId xmlns:a16="http://schemas.microsoft.com/office/drawing/2014/main" id="{31815376-DFFB-358B-97C3-4E39DB509619}"/>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32" name="Groep 31">
                    <a:extLst>
                      <a:ext uri="{FF2B5EF4-FFF2-40B4-BE49-F238E27FC236}">
                        <a16:creationId xmlns:a16="http://schemas.microsoft.com/office/drawing/2014/main" id="{D5E19ECF-4419-EF51-71D2-5542BACB5518}"/>
                      </a:ext>
                    </a:extLst>
                  </p:cNvPr>
                  <p:cNvGrpSpPr/>
                  <p:nvPr/>
                </p:nvGrpSpPr>
                <p:grpSpPr>
                  <a:xfrm>
                    <a:off x="-2866744" y="518074"/>
                    <a:ext cx="168701" cy="132575"/>
                    <a:chOff x="-2866744" y="518074"/>
                    <a:chExt cx="168701" cy="132575"/>
                  </a:xfrm>
                </p:grpSpPr>
                <p:cxnSp>
                  <p:nvCxnSpPr>
                    <p:cNvPr id="34" name="Rechte verbindingslijn 33">
                      <a:extLst>
                        <a:ext uri="{FF2B5EF4-FFF2-40B4-BE49-F238E27FC236}">
                          <a16:creationId xmlns:a16="http://schemas.microsoft.com/office/drawing/2014/main" id="{F898991E-2739-3C7F-1432-2A060B58FE8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5" name="Rechte verbindingslijn 34">
                      <a:extLst>
                        <a:ext uri="{FF2B5EF4-FFF2-40B4-BE49-F238E27FC236}">
                          <a16:creationId xmlns:a16="http://schemas.microsoft.com/office/drawing/2014/main" id="{51659C62-0BAC-B340-BF15-C67B5C87E88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6" name="Rechte verbindingslijn 35">
                      <a:extLst>
                        <a:ext uri="{FF2B5EF4-FFF2-40B4-BE49-F238E27FC236}">
                          <a16:creationId xmlns:a16="http://schemas.microsoft.com/office/drawing/2014/main" id="{0AA609A4-52DA-090B-BC5E-AD32B56EE8EE}"/>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7" name="Rechte verbindingslijn 36">
                      <a:extLst>
                        <a:ext uri="{FF2B5EF4-FFF2-40B4-BE49-F238E27FC236}">
                          <a16:creationId xmlns:a16="http://schemas.microsoft.com/office/drawing/2014/main" id="{0433BD34-7758-63AC-E8C2-596CC100D53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A586D179-372C-071F-89DD-4636AB765B55}"/>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3" name="Pijl: rechts 47">
                    <a:extLst>
                      <a:ext uri="{FF2B5EF4-FFF2-40B4-BE49-F238E27FC236}">
                        <a16:creationId xmlns:a16="http://schemas.microsoft.com/office/drawing/2014/main" id="{05E1CC6E-8CDB-B7AE-5BCB-64443C8384F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8" name="Rechthoek 17">
                <a:extLst>
                  <a:ext uri="{FF2B5EF4-FFF2-40B4-BE49-F238E27FC236}">
                    <a16:creationId xmlns:a16="http://schemas.microsoft.com/office/drawing/2014/main" id="{008F8644-D626-3433-9CDE-74AB1B21F9FF}"/>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19" name="Rechthoek 18">
                <a:extLst>
                  <a:ext uri="{FF2B5EF4-FFF2-40B4-BE49-F238E27FC236}">
                    <a16:creationId xmlns:a16="http://schemas.microsoft.com/office/drawing/2014/main" id="{28E1980A-14E5-1F93-ADD7-E8D216DDBB3C}"/>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95" name="Ovaal 94">
              <a:extLst>
                <a:ext uri="{FF2B5EF4-FFF2-40B4-BE49-F238E27FC236}">
                  <a16:creationId xmlns:a16="http://schemas.microsoft.com/office/drawing/2014/main" id="{E5C01853-45FD-17DB-5435-0CC699EF56B2}"/>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96" name="Rechthoek 95">
              <a:extLst>
                <a:ext uri="{FF2B5EF4-FFF2-40B4-BE49-F238E27FC236}">
                  <a16:creationId xmlns:a16="http://schemas.microsoft.com/office/drawing/2014/main" id="{1A54C19D-29EA-A79C-5349-F951DE4F3497}"/>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97" name="Rechthoek 96">
              <a:extLst>
                <a:ext uri="{FF2B5EF4-FFF2-40B4-BE49-F238E27FC236}">
                  <a16:creationId xmlns:a16="http://schemas.microsoft.com/office/drawing/2014/main" id="{28E0D580-7A3B-2CFE-335A-D3B26FE79F3E}"/>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pic>
        <p:nvPicPr>
          <p:cNvPr id="98" name="Afbeelding 97">
            <a:extLst>
              <a:ext uri="{FF2B5EF4-FFF2-40B4-BE49-F238E27FC236}">
                <a16:creationId xmlns:a16="http://schemas.microsoft.com/office/drawing/2014/main" id="{AF10362F-3410-9BAB-FA35-6110D765E14C}"/>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61" name="Groep 60">
            <a:extLst>
              <a:ext uri="{FF2B5EF4-FFF2-40B4-BE49-F238E27FC236}">
                <a16:creationId xmlns:a16="http://schemas.microsoft.com/office/drawing/2014/main" id="{FF7BA8EE-8518-A52F-AADF-606AC5FA09CE}"/>
              </a:ext>
            </a:extLst>
          </p:cNvPr>
          <p:cNvGrpSpPr/>
          <p:nvPr/>
        </p:nvGrpSpPr>
        <p:grpSpPr>
          <a:xfrm>
            <a:off x="-3812294" y="4243294"/>
            <a:ext cx="3600000" cy="2614706"/>
            <a:chOff x="-3812294" y="4243294"/>
            <a:chExt cx="3600000" cy="2614706"/>
          </a:xfrm>
        </p:grpSpPr>
        <p:grpSp>
          <p:nvGrpSpPr>
            <p:cNvPr id="62" name="Groep 61">
              <a:extLst>
                <a:ext uri="{FF2B5EF4-FFF2-40B4-BE49-F238E27FC236}">
                  <a16:creationId xmlns:a16="http://schemas.microsoft.com/office/drawing/2014/main" id="{8513F7A6-6060-D67F-81E2-D27593DF5615}"/>
                </a:ext>
              </a:extLst>
            </p:cNvPr>
            <p:cNvGrpSpPr/>
            <p:nvPr/>
          </p:nvGrpSpPr>
          <p:grpSpPr>
            <a:xfrm>
              <a:off x="-3812294" y="4243294"/>
              <a:ext cx="3600000" cy="2614706"/>
              <a:chOff x="-3808800" y="4200525"/>
              <a:chExt cx="3600000" cy="2614706"/>
            </a:xfrm>
          </p:grpSpPr>
          <p:sp>
            <p:nvSpPr>
              <p:cNvPr id="64" name="Rechthoek 63">
                <a:extLst>
                  <a:ext uri="{FF2B5EF4-FFF2-40B4-BE49-F238E27FC236}">
                    <a16:creationId xmlns:a16="http://schemas.microsoft.com/office/drawing/2014/main" id="{51754863-372C-F01A-2B39-79F3C6DE1C39}"/>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65" name="Ovaal 64">
                <a:extLst>
                  <a:ext uri="{FF2B5EF4-FFF2-40B4-BE49-F238E27FC236}">
                    <a16:creationId xmlns:a16="http://schemas.microsoft.com/office/drawing/2014/main" id="{912DD2FB-AE3D-2EB1-2F22-B68B3616265C}"/>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66" name="Rechthoek 65">
                <a:extLst>
                  <a:ext uri="{FF2B5EF4-FFF2-40B4-BE49-F238E27FC236}">
                    <a16:creationId xmlns:a16="http://schemas.microsoft.com/office/drawing/2014/main" id="{7BDE20EB-1BAB-4EB7-E1E3-2ED5598D1D30}"/>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67" name="Groep 66">
                <a:extLst>
                  <a:ext uri="{FF2B5EF4-FFF2-40B4-BE49-F238E27FC236}">
                    <a16:creationId xmlns:a16="http://schemas.microsoft.com/office/drawing/2014/main" id="{4ED86027-EEA0-CCF4-3FFF-8CEA211B2C87}"/>
                  </a:ext>
                </a:extLst>
              </p:cNvPr>
              <p:cNvGrpSpPr/>
              <p:nvPr/>
            </p:nvGrpSpPr>
            <p:grpSpPr>
              <a:xfrm>
                <a:off x="-3353490" y="6489233"/>
                <a:ext cx="825500" cy="209550"/>
                <a:chOff x="13496528" y="3168235"/>
                <a:chExt cx="825500" cy="209550"/>
              </a:xfrm>
            </p:grpSpPr>
            <p:sp>
              <p:nvSpPr>
                <p:cNvPr id="72" name="Rechthoek 71">
                  <a:extLst>
                    <a:ext uri="{FF2B5EF4-FFF2-40B4-BE49-F238E27FC236}">
                      <a16:creationId xmlns:a16="http://schemas.microsoft.com/office/drawing/2014/main" id="{60574C40-8326-E879-C9FD-F653ECE3EA80}"/>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73" name="Rechte verbindingslijn 72">
                  <a:extLst>
                    <a:ext uri="{FF2B5EF4-FFF2-40B4-BE49-F238E27FC236}">
                      <a16:creationId xmlns:a16="http://schemas.microsoft.com/office/drawing/2014/main" id="{1F370779-E913-B31C-1238-0EDD791E211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74" name="Gelijkbenige driehoek 134">
                  <a:extLst>
                    <a:ext uri="{FF2B5EF4-FFF2-40B4-BE49-F238E27FC236}">
                      <a16:creationId xmlns:a16="http://schemas.microsoft.com/office/drawing/2014/main" id="{241B25C9-B566-D5F6-7617-1AC7502CB893}"/>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68" name="Ovaal 67">
                <a:extLst>
                  <a:ext uri="{FF2B5EF4-FFF2-40B4-BE49-F238E27FC236}">
                    <a16:creationId xmlns:a16="http://schemas.microsoft.com/office/drawing/2014/main" id="{20495448-756C-467E-0F26-68CE668BD70E}"/>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69" name="Rechthoek 68">
                <a:extLst>
                  <a:ext uri="{FF2B5EF4-FFF2-40B4-BE49-F238E27FC236}">
                    <a16:creationId xmlns:a16="http://schemas.microsoft.com/office/drawing/2014/main" id="{98C13FAF-484A-578D-C4AB-983C5F6684A8}"/>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70" name="Rechthoek 69">
                <a:extLst>
                  <a:ext uri="{FF2B5EF4-FFF2-40B4-BE49-F238E27FC236}">
                    <a16:creationId xmlns:a16="http://schemas.microsoft.com/office/drawing/2014/main" id="{5A330293-7303-FE48-7079-A84F8335D44E}"/>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71" name="Ovaal 70">
                <a:extLst>
                  <a:ext uri="{FF2B5EF4-FFF2-40B4-BE49-F238E27FC236}">
                    <a16:creationId xmlns:a16="http://schemas.microsoft.com/office/drawing/2014/main" id="{C179D285-0F5F-53DC-0D0A-F2B13086453F}"/>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63" name="Afbeelding 62">
              <a:extLst>
                <a:ext uri="{FF2B5EF4-FFF2-40B4-BE49-F238E27FC236}">
                  <a16:creationId xmlns:a16="http://schemas.microsoft.com/office/drawing/2014/main" id="{48F8DC5D-415C-058B-817F-7637A165A757}"/>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4251529127"/>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text (green)">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C8B97C6F-B90A-B597-ED7D-C7D8D5A37A64}"/>
              </a:ext>
            </a:extLst>
          </p:cNvPr>
          <p:cNvSpPr>
            <a:spLocks noGrp="1"/>
          </p:cNvSpPr>
          <p:nvPr>
            <p:ph type="dt" sz="half" idx="14"/>
          </p:nvPr>
        </p:nvSpPr>
        <p:spPr/>
        <p:txBody>
          <a:bodyPr/>
          <a:lstStyle>
            <a:lvl1pPr>
              <a:defRPr>
                <a:solidFill>
                  <a:schemeClr val="bg1"/>
                </a:solidFill>
              </a:defRPr>
            </a:lvl1p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BED46834-DA08-46A2-024C-7E45A85425EA}"/>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0" name="Tijdelijke aanduiding voor dianummer 9">
            <a:extLst>
              <a:ext uri="{FF2B5EF4-FFF2-40B4-BE49-F238E27FC236}">
                <a16:creationId xmlns:a16="http://schemas.microsoft.com/office/drawing/2014/main" id="{DA86FF8C-FF98-C4C0-C48F-E9E36BD0F772}"/>
              </a:ext>
            </a:extLst>
          </p:cNvPr>
          <p:cNvSpPr>
            <a:spLocks noGrp="1"/>
          </p:cNvSpPr>
          <p:nvPr>
            <p:ph type="sldNum" sz="quarter" idx="16"/>
          </p:nvPr>
        </p:nvSpPr>
        <p:spPr/>
        <p:txBody>
          <a:bodyPr/>
          <a:lstStyle>
            <a:lvl1pPr>
              <a:defRPr>
                <a:solidFill>
                  <a:schemeClr val="bg1"/>
                </a:solidFill>
              </a:defRPr>
            </a:lvl1pPr>
          </a:lstStyle>
          <a:p>
            <a:fld id="{235F31FF-4816-4A7C-BAEE-4B5C41A91EB1}" type="slidenum">
              <a:rPr lang="en-US" smtClean="0"/>
              <a:t>‹#›</a:t>
            </a:fld>
            <a:endParaRPr lang="en-US"/>
          </a:p>
        </p:txBody>
      </p:sp>
      <p:grpSp>
        <p:nvGrpSpPr>
          <p:cNvPr id="298" name="Groep 297">
            <a:extLst>
              <a:ext uri="{FF2B5EF4-FFF2-40B4-BE49-F238E27FC236}">
                <a16:creationId xmlns:a16="http://schemas.microsoft.com/office/drawing/2014/main" id="{EE93FB3B-DE3E-5A3E-E60D-EAA3995CC6F3}"/>
              </a:ext>
            </a:extLst>
          </p:cNvPr>
          <p:cNvGrpSpPr/>
          <p:nvPr/>
        </p:nvGrpSpPr>
        <p:grpSpPr>
          <a:xfrm>
            <a:off x="12400801" y="3134542"/>
            <a:ext cx="3600000" cy="4029644"/>
            <a:chOff x="12395368" y="2773278"/>
            <a:chExt cx="3600000" cy="4029644"/>
          </a:xfrm>
        </p:grpSpPr>
        <p:sp>
          <p:nvSpPr>
            <p:cNvPr id="299" name="Rechthoek 298">
              <a:extLst>
                <a:ext uri="{FF2B5EF4-FFF2-40B4-BE49-F238E27FC236}">
                  <a16:creationId xmlns:a16="http://schemas.microsoft.com/office/drawing/2014/main" id="{3D90AC84-14CA-D8AE-CDAF-54E2ABBA22B5}"/>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300" name="Ovaal 299">
              <a:extLst>
                <a:ext uri="{FF2B5EF4-FFF2-40B4-BE49-F238E27FC236}">
                  <a16:creationId xmlns:a16="http://schemas.microsoft.com/office/drawing/2014/main" id="{F6B8B5A7-3B2A-0EF2-7D91-4B80FB2CA17B}"/>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1" name="Rechthoek 300">
              <a:extLst>
                <a:ext uri="{FF2B5EF4-FFF2-40B4-BE49-F238E27FC236}">
                  <a16:creationId xmlns:a16="http://schemas.microsoft.com/office/drawing/2014/main" id="{3B5D95AE-6ABB-F1A3-E836-EF9557F6965F}"/>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302" name="Ovaal 301">
              <a:extLst>
                <a:ext uri="{FF2B5EF4-FFF2-40B4-BE49-F238E27FC236}">
                  <a16:creationId xmlns:a16="http://schemas.microsoft.com/office/drawing/2014/main" id="{A7FE8EED-ADDF-7D49-5AFD-66A858C3734B}"/>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03" name="Rechthoek 302">
              <a:extLst>
                <a:ext uri="{FF2B5EF4-FFF2-40B4-BE49-F238E27FC236}">
                  <a16:creationId xmlns:a16="http://schemas.microsoft.com/office/drawing/2014/main" id="{749D6D66-6074-BFA5-3C18-BA49C3111C15}"/>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304" name="Ovaal 303">
              <a:extLst>
                <a:ext uri="{FF2B5EF4-FFF2-40B4-BE49-F238E27FC236}">
                  <a16:creationId xmlns:a16="http://schemas.microsoft.com/office/drawing/2014/main" id="{E0B8548C-3380-2ACE-349C-171B35967F8A}"/>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05" name="Rechthoek 304">
              <a:extLst>
                <a:ext uri="{FF2B5EF4-FFF2-40B4-BE49-F238E27FC236}">
                  <a16:creationId xmlns:a16="http://schemas.microsoft.com/office/drawing/2014/main" id="{C7C9355C-A309-5E1B-D4DB-77187DA6ED0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306" name="Rechthoek 305">
              <a:extLst>
                <a:ext uri="{FF2B5EF4-FFF2-40B4-BE49-F238E27FC236}">
                  <a16:creationId xmlns:a16="http://schemas.microsoft.com/office/drawing/2014/main" id="{3FD664A2-0F85-E803-1751-821C15603760}"/>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307" name="Afbeelding 306">
            <a:extLst>
              <a:ext uri="{FF2B5EF4-FFF2-40B4-BE49-F238E27FC236}">
                <a16:creationId xmlns:a16="http://schemas.microsoft.com/office/drawing/2014/main" id="{D2DF8997-CD76-3F3C-4F94-37713492AB3F}"/>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10B52B5-7649-382A-115F-E59BDB1FDCD8}"/>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88FA55E5-86CF-E8E4-DD8A-DF7DED00C1E7}"/>
                </a:ext>
              </a:extLst>
            </p:cNvPr>
            <p:cNvGrpSpPr/>
            <p:nvPr/>
          </p:nvGrpSpPr>
          <p:grpSpPr>
            <a:xfrm>
              <a:off x="-3812294" y="4243294"/>
              <a:ext cx="3600000" cy="2614706"/>
              <a:chOff x="-3808800" y="4200525"/>
              <a:chExt cx="3600000" cy="2614706"/>
            </a:xfrm>
          </p:grpSpPr>
          <p:sp>
            <p:nvSpPr>
              <p:cNvPr id="11" name="Rechthoek 10">
                <a:extLst>
                  <a:ext uri="{FF2B5EF4-FFF2-40B4-BE49-F238E27FC236}">
                    <a16:creationId xmlns:a16="http://schemas.microsoft.com/office/drawing/2014/main" id="{ECEF8B1F-65CC-2948-2D2C-44D6827F4B01}"/>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2" name="Ovaal 11">
                <a:extLst>
                  <a:ext uri="{FF2B5EF4-FFF2-40B4-BE49-F238E27FC236}">
                    <a16:creationId xmlns:a16="http://schemas.microsoft.com/office/drawing/2014/main" id="{2EEA3F07-2314-BFF4-7038-35FDE374CFB2}"/>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3" name="Rechthoek 12">
                <a:extLst>
                  <a:ext uri="{FF2B5EF4-FFF2-40B4-BE49-F238E27FC236}">
                    <a16:creationId xmlns:a16="http://schemas.microsoft.com/office/drawing/2014/main" id="{0053AB62-830D-6CEB-0D20-901102F3DB3C}"/>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4" name="Groep 13">
                <a:extLst>
                  <a:ext uri="{FF2B5EF4-FFF2-40B4-BE49-F238E27FC236}">
                    <a16:creationId xmlns:a16="http://schemas.microsoft.com/office/drawing/2014/main" id="{0D28B1AC-A6BA-FF94-2FA5-C8F3A30EC9E7}"/>
                  </a:ext>
                </a:extLst>
              </p:cNvPr>
              <p:cNvGrpSpPr/>
              <p:nvPr/>
            </p:nvGrpSpPr>
            <p:grpSpPr>
              <a:xfrm>
                <a:off x="-3353490" y="6489233"/>
                <a:ext cx="825500" cy="209550"/>
                <a:chOff x="13496528" y="3168235"/>
                <a:chExt cx="825500" cy="209550"/>
              </a:xfrm>
            </p:grpSpPr>
            <p:sp>
              <p:nvSpPr>
                <p:cNvPr id="19" name="Rechthoek 18">
                  <a:extLst>
                    <a:ext uri="{FF2B5EF4-FFF2-40B4-BE49-F238E27FC236}">
                      <a16:creationId xmlns:a16="http://schemas.microsoft.com/office/drawing/2014/main" id="{30B9ED79-49E0-F6E8-F86B-82098BE6F083}"/>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0" name="Rechte verbindingslijn 19">
                  <a:extLst>
                    <a:ext uri="{FF2B5EF4-FFF2-40B4-BE49-F238E27FC236}">
                      <a16:creationId xmlns:a16="http://schemas.microsoft.com/office/drawing/2014/main" id="{A044CAEE-03DD-04CB-C210-F1D40B6CDF3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1" name="Gelijkbenige driehoek 134">
                  <a:extLst>
                    <a:ext uri="{FF2B5EF4-FFF2-40B4-BE49-F238E27FC236}">
                      <a16:creationId xmlns:a16="http://schemas.microsoft.com/office/drawing/2014/main" id="{A2912D5F-0D2C-3B4B-21CE-CDDA0E47D9CF}"/>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05504559-B8D9-A6C9-D95E-F27F5CEB124C}"/>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6" name="Rechthoek 15">
                <a:extLst>
                  <a:ext uri="{FF2B5EF4-FFF2-40B4-BE49-F238E27FC236}">
                    <a16:creationId xmlns:a16="http://schemas.microsoft.com/office/drawing/2014/main" id="{51FCE4BF-F94F-604B-EF99-02D82A31CBB0}"/>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7" name="Rechthoek 16">
                <a:extLst>
                  <a:ext uri="{FF2B5EF4-FFF2-40B4-BE49-F238E27FC236}">
                    <a16:creationId xmlns:a16="http://schemas.microsoft.com/office/drawing/2014/main" id="{2E71BF6E-EE24-EF86-25D6-D39E0FA5B6BF}"/>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8" name="Ovaal 17">
                <a:extLst>
                  <a:ext uri="{FF2B5EF4-FFF2-40B4-BE49-F238E27FC236}">
                    <a16:creationId xmlns:a16="http://schemas.microsoft.com/office/drawing/2014/main" id="{46ACD1EA-CE8B-5AD0-8620-C1DFA1104364}"/>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545BE37A-27A1-E8E6-4991-D494D00C1841}"/>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2" name="Groep 21">
            <a:extLst>
              <a:ext uri="{FF2B5EF4-FFF2-40B4-BE49-F238E27FC236}">
                <a16:creationId xmlns:a16="http://schemas.microsoft.com/office/drawing/2014/main" id="{BBBF125D-23AE-BE22-BB7E-CF7B89A461EE}"/>
              </a:ext>
            </a:extLst>
          </p:cNvPr>
          <p:cNvGrpSpPr/>
          <p:nvPr/>
        </p:nvGrpSpPr>
        <p:grpSpPr>
          <a:xfrm>
            <a:off x="-3808800" y="0"/>
            <a:ext cx="3600000" cy="3361037"/>
            <a:chOff x="-3808800" y="0"/>
            <a:chExt cx="3600000" cy="3361037"/>
          </a:xfrm>
        </p:grpSpPr>
        <p:grpSp>
          <p:nvGrpSpPr>
            <p:cNvPr id="23" name="Groep 22">
              <a:extLst>
                <a:ext uri="{FF2B5EF4-FFF2-40B4-BE49-F238E27FC236}">
                  <a16:creationId xmlns:a16="http://schemas.microsoft.com/office/drawing/2014/main" id="{169F4C49-4E8D-7F09-F62D-5E98AE61ACAE}"/>
                </a:ext>
              </a:extLst>
            </p:cNvPr>
            <p:cNvGrpSpPr/>
            <p:nvPr/>
          </p:nvGrpSpPr>
          <p:grpSpPr>
            <a:xfrm>
              <a:off x="-3808800" y="0"/>
              <a:ext cx="3600000" cy="3361037"/>
              <a:chOff x="-3777458" y="0"/>
              <a:chExt cx="3600000" cy="3361037"/>
            </a:xfrm>
          </p:grpSpPr>
          <p:sp>
            <p:nvSpPr>
              <p:cNvPr id="27" name="Rechthoek 26">
                <a:extLst>
                  <a:ext uri="{FF2B5EF4-FFF2-40B4-BE49-F238E27FC236}">
                    <a16:creationId xmlns:a16="http://schemas.microsoft.com/office/drawing/2014/main" id="{4C7E4DB1-ABBA-818D-73FF-C898A1852FA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8" name="Ovaal 27">
                <a:extLst>
                  <a:ext uri="{FF2B5EF4-FFF2-40B4-BE49-F238E27FC236}">
                    <a16:creationId xmlns:a16="http://schemas.microsoft.com/office/drawing/2014/main" id="{4424B116-55E9-9659-CE38-77542B5D1B8F}"/>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29" name="Rechthoek 28">
                <a:extLst>
                  <a:ext uri="{FF2B5EF4-FFF2-40B4-BE49-F238E27FC236}">
                    <a16:creationId xmlns:a16="http://schemas.microsoft.com/office/drawing/2014/main" id="{3148999B-378E-14F9-7856-00CB446D4873}"/>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0" name="Ovaal 29">
                <a:extLst>
                  <a:ext uri="{FF2B5EF4-FFF2-40B4-BE49-F238E27FC236}">
                    <a16:creationId xmlns:a16="http://schemas.microsoft.com/office/drawing/2014/main" id="{FBA48066-AB79-6958-B1AA-21973ED752BE}"/>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1" name="Rechthoek 30">
                <a:extLst>
                  <a:ext uri="{FF2B5EF4-FFF2-40B4-BE49-F238E27FC236}">
                    <a16:creationId xmlns:a16="http://schemas.microsoft.com/office/drawing/2014/main" id="{A277224E-6BAB-0780-A32F-F2D43FA19BC9}"/>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2" name="Ovaal 31">
                <a:extLst>
                  <a:ext uri="{FF2B5EF4-FFF2-40B4-BE49-F238E27FC236}">
                    <a16:creationId xmlns:a16="http://schemas.microsoft.com/office/drawing/2014/main" id="{541BF6AA-E2E7-02FC-6D36-8234FD0FC271}"/>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3" name="Ovaal 32">
                <a:extLst>
                  <a:ext uri="{FF2B5EF4-FFF2-40B4-BE49-F238E27FC236}">
                    <a16:creationId xmlns:a16="http://schemas.microsoft.com/office/drawing/2014/main" id="{334A3E33-2FFE-4153-B76F-5039A79DBB11}"/>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4" name="VOORBEELD">
                <a:extLst>
                  <a:ext uri="{FF2B5EF4-FFF2-40B4-BE49-F238E27FC236}">
                    <a16:creationId xmlns:a16="http://schemas.microsoft.com/office/drawing/2014/main" id="{705E4937-EFC1-7218-B168-37BCBB90B08D}"/>
                  </a:ext>
                </a:extLst>
              </p:cNvPr>
              <p:cNvGrpSpPr/>
              <p:nvPr/>
            </p:nvGrpSpPr>
            <p:grpSpPr>
              <a:xfrm>
                <a:off x="-3596463" y="501346"/>
                <a:ext cx="3234311" cy="558875"/>
                <a:chOff x="-3605171" y="458674"/>
                <a:chExt cx="3234311" cy="558875"/>
              </a:xfrm>
            </p:grpSpPr>
            <p:sp>
              <p:nvSpPr>
                <p:cNvPr id="37" name="Rechthoek 36">
                  <a:extLst>
                    <a:ext uri="{FF2B5EF4-FFF2-40B4-BE49-F238E27FC236}">
                      <a16:creationId xmlns:a16="http://schemas.microsoft.com/office/drawing/2014/main" id="{F0C90F1A-1F57-A4DD-CB1C-8201F24E82A2}"/>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8" name="Rechte verbindingslijn 37">
                  <a:extLst>
                    <a:ext uri="{FF2B5EF4-FFF2-40B4-BE49-F238E27FC236}">
                      <a16:creationId xmlns:a16="http://schemas.microsoft.com/office/drawing/2014/main" id="{412C5FBC-60CB-6813-0511-1FE29DE82066}"/>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39" name="Rechthoek 38">
                  <a:extLst>
                    <a:ext uri="{FF2B5EF4-FFF2-40B4-BE49-F238E27FC236}">
                      <a16:creationId xmlns:a16="http://schemas.microsoft.com/office/drawing/2014/main" id="{B5AEF1CE-5E77-CE8C-A8B0-228ECCE55C93}"/>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66199A89-A9E3-1ABF-4EDD-1F2A00F341A2}"/>
                    </a:ext>
                  </a:extLst>
                </p:cNvPr>
                <p:cNvGrpSpPr/>
                <p:nvPr/>
              </p:nvGrpSpPr>
              <p:grpSpPr>
                <a:xfrm>
                  <a:off x="-3386247" y="830871"/>
                  <a:ext cx="139423" cy="109566"/>
                  <a:chOff x="-2866744" y="827071"/>
                  <a:chExt cx="168701" cy="132575"/>
                </a:xfrm>
              </p:grpSpPr>
              <p:grpSp>
                <p:nvGrpSpPr>
                  <p:cNvPr id="198" name="Groep 197">
                    <a:extLst>
                      <a:ext uri="{FF2B5EF4-FFF2-40B4-BE49-F238E27FC236}">
                        <a16:creationId xmlns:a16="http://schemas.microsoft.com/office/drawing/2014/main" id="{98E08CBB-D846-37F8-CD1B-86D2048EABA0}"/>
                      </a:ext>
                    </a:extLst>
                  </p:cNvPr>
                  <p:cNvGrpSpPr/>
                  <p:nvPr/>
                </p:nvGrpSpPr>
                <p:grpSpPr>
                  <a:xfrm>
                    <a:off x="-2866744" y="827071"/>
                    <a:ext cx="168701" cy="132575"/>
                    <a:chOff x="-2866744" y="827071"/>
                    <a:chExt cx="168701" cy="132575"/>
                  </a:xfrm>
                </p:grpSpPr>
                <p:cxnSp>
                  <p:nvCxnSpPr>
                    <p:cNvPr id="200" name="Rechte verbindingslijn 199">
                      <a:extLst>
                        <a:ext uri="{FF2B5EF4-FFF2-40B4-BE49-F238E27FC236}">
                          <a16:creationId xmlns:a16="http://schemas.microsoft.com/office/drawing/2014/main" id="{D21D7A19-7224-9D65-EA8F-F48B8A16961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0C21A36D-DBFA-C6EC-8312-992554AF60E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A73457D3-B1B8-1246-2353-917DFFAE058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7010EB3D-1A6B-8A12-0A71-AE71D152C07A}"/>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6CB703A4-DDAA-2C9F-6330-AC22D0A4FFB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9" name="Pijl: rechts 69">
                    <a:extLst>
                      <a:ext uri="{FF2B5EF4-FFF2-40B4-BE49-F238E27FC236}">
                        <a16:creationId xmlns:a16="http://schemas.microsoft.com/office/drawing/2014/main" id="{A75409A0-9437-A80B-DD93-FBEDEEA21E6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BD87DABD-B813-CA9A-FF5A-B0E1E1623D48}"/>
                    </a:ext>
                  </a:extLst>
                </p:cNvPr>
                <p:cNvGrpSpPr/>
                <p:nvPr/>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05C77C0F-2922-B676-6AA0-9D8577C79785}"/>
                      </a:ext>
                    </a:extLst>
                  </p:cNvPr>
                  <p:cNvGrpSpPr/>
                  <p:nvPr/>
                </p:nvGrpSpPr>
                <p:grpSpPr>
                  <a:xfrm>
                    <a:off x="-2866744" y="518074"/>
                    <a:ext cx="168701" cy="132575"/>
                    <a:chOff x="-2866744" y="518074"/>
                    <a:chExt cx="168701" cy="132575"/>
                  </a:xfrm>
                </p:grpSpPr>
                <p:cxnSp>
                  <p:nvCxnSpPr>
                    <p:cNvPr id="193" name="Rechte verbindingslijn 192">
                      <a:extLst>
                        <a:ext uri="{FF2B5EF4-FFF2-40B4-BE49-F238E27FC236}">
                          <a16:creationId xmlns:a16="http://schemas.microsoft.com/office/drawing/2014/main" id="{77336343-AFEA-27FE-FDD7-56246CA78278}"/>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2F5EC59A-4B3A-BDC6-8439-681348F9B809}"/>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E9E4D456-5C81-A376-6F58-BF84DCD2184C}"/>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A981E57A-1F44-96CE-2AB5-4FC3547AF4A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535495E3-D20F-0D7F-B144-DFDA8A470A09}"/>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2" name="Pijl: rechts 62">
                    <a:extLst>
                      <a:ext uri="{FF2B5EF4-FFF2-40B4-BE49-F238E27FC236}">
                        <a16:creationId xmlns:a16="http://schemas.microsoft.com/office/drawing/2014/main" id="{11956929-100E-9FC0-0138-6E5B20898C6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2" name="Rechte verbindingslijn 41">
                  <a:extLst>
                    <a:ext uri="{FF2B5EF4-FFF2-40B4-BE49-F238E27FC236}">
                      <a16:creationId xmlns:a16="http://schemas.microsoft.com/office/drawing/2014/main" id="{641CD2C3-CE51-9F63-F52F-B8381FB47D6E}"/>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AFF7F2FE-45DC-2247-E876-1D16C173420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4" name="Rechthoek 43">
                  <a:extLst>
                    <a:ext uri="{FF2B5EF4-FFF2-40B4-BE49-F238E27FC236}">
                      <a16:creationId xmlns:a16="http://schemas.microsoft.com/office/drawing/2014/main" id="{7EA38E9D-A9BA-9AF7-5C2E-0D857E320BE8}"/>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5" name="Groep 44">
                  <a:extLst>
                    <a:ext uri="{FF2B5EF4-FFF2-40B4-BE49-F238E27FC236}">
                      <a16:creationId xmlns:a16="http://schemas.microsoft.com/office/drawing/2014/main" id="{64C5DC26-96FB-B636-CB94-B31C1819B92F}"/>
                    </a:ext>
                  </a:extLst>
                </p:cNvPr>
                <p:cNvGrpSpPr/>
                <p:nvPr/>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C49B4553-D255-C16A-BEC7-42F4F83F808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8BCCC7D6-F2DD-C0DD-4826-D49D862BADD8}"/>
                      </a:ext>
                    </a:extLst>
                  </p:cNvPr>
                  <p:cNvGrpSpPr/>
                  <p:nvPr/>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DB5FFB27-EED9-43F5-FA73-56EDE885A3C6}"/>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24EA5A4-3DDD-F20D-1C14-7CBA4DBE220A}"/>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38121F85-F700-0FBE-675D-FBED030B9A91}"/>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D452BA48-02C7-793E-8D95-E1565023AA7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E02F7AB-0688-96C6-DCC3-A9C7264001F5}"/>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5">
                    <a:extLst>
                      <a:ext uri="{FF2B5EF4-FFF2-40B4-BE49-F238E27FC236}">
                        <a16:creationId xmlns:a16="http://schemas.microsoft.com/office/drawing/2014/main" id="{154EA26C-26A0-D4C1-EA9B-C87F44B6BBE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F4CBA04B-2E8C-F663-535B-053E9CD7E6F7}"/>
                    </a:ext>
                  </a:extLst>
                </p:cNvPr>
                <p:cNvGrpSpPr/>
                <p:nvPr/>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EE9F17A8-6AB3-C4B0-725D-D24632A915C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8A93D088-34A7-0435-7FDE-0CD250F6DDC4}"/>
                      </a:ext>
                    </a:extLst>
                  </p:cNvPr>
                  <p:cNvGrpSpPr/>
                  <p:nvPr/>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0A3BDFDD-96D1-2445-83FF-9BA7A817B58B}"/>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8A5F70E-0E1C-7DB3-BF34-8451E8BA6DF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84FF05D2-4296-C9E5-209B-64804F77668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63B00A12-CE8F-A6FB-7F75-7146F67266F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2AAEF0F7-D46A-3AAB-5882-4416FBF2910B}"/>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7">
                    <a:extLst>
                      <a:ext uri="{FF2B5EF4-FFF2-40B4-BE49-F238E27FC236}">
                        <a16:creationId xmlns:a16="http://schemas.microsoft.com/office/drawing/2014/main" id="{6DB46D26-D90B-B0C1-9627-29BE092923BC}"/>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12C19F24-1F53-58CC-4402-CFBB54A1831E}"/>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6" name="Rechthoek 35">
                <a:extLst>
                  <a:ext uri="{FF2B5EF4-FFF2-40B4-BE49-F238E27FC236}">
                    <a16:creationId xmlns:a16="http://schemas.microsoft.com/office/drawing/2014/main" id="{0013DEF7-0195-7E15-1530-E12AAD532BCE}"/>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4" name="Ovaal 23">
              <a:extLst>
                <a:ext uri="{FF2B5EF4-FFF2-40B4-BE49-F238E27FC236}">
                  <a16:creationId xmlns:a16="http://schemas.microsoft.com/office/drawing/2014/main" id="{E6B654DB-98CD-18F3-E6DA-5F990A459883}"/>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5" name="Rechthoek 24">
              <a:extLst>
                <a:ext uri="{FF2B5EF4-FFF2-40B4-BE49-F238E27FC236}">
                  <a16:creationId xmlns:a16="http://schemas.microsoft.com/office/drawing/2014/main" id="{8DD51D39-96BE-3598-963C-3661E7022A30}"/>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6" name="Rechthoek 25">
              <a:extLst>
                <a:ext uri="{FF2B5EF4-FFF2-40B4-BE49-F238E27FC236}">
                  <a16:creationId xmlns:a16="http://schemas.microsoft.com/office/drawing/2014/main" id="{31535B83-682C-89A6-84AD-D201AF8D55D1}"/>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1272647"/>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hapter (green)">
    <p:bg>
      <p:bgPr>
        <a:solidFill>
          <a:schemeClr val="tx1"/>
        </a:solidFill>
        <a:effectLst/>
      </p:bgPr>
    </p:bg>
    <p:spTree>
      <p:nvGrpSpPr>
        <p:cNvPr id="1" name=""/>
        <p:cNvGrpSpPr/>
        <p:nvPr/>
      </p:nvGrpSpPr>
      <p:grpSpPr>
        <a:xfrm>
          <a:off x="0" y="0"/>
          <a:ext cx="0" cy="0"/>
          <a:chOff x="0" y="0"/>
          <a:chExt cx="0" cy="0"/>
        </a:xfrm>
      </p:grpSpPr>
      <p:pic>
        <p:nvPicPr>
          <p:cNvPr id="17" name="Afbeelding 16" descr="Afbeelding met Groenblauw, water, Turquoise, stof&#10;&#10;Automatisch gegenereerde beschrijving">
            <a:extLst>
              <a:ext uri="{FF2B5EF4-FFF2-40B4-BE49-F238E27FC236}">
                <a16:creationId xmlns:a16="http://schemas.microsoft.com/office/drawing/2014/main" id="{EFE89499-C88C-528E-1A4A-D075EB1F4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2628000" y="2519998"/>
            <a:ext cx="9045890" cy="1799999"/>
          </a:xfrm>
        </p:spPr>
        <p:txBody>
          <a:bodyPr anchor="ctr" anchorCtr="0"/>
          <a:lstStyle>
            <a:lvl1pPr>
              <a:defRPr sz="3800">
                <a:solidFill>
                  <a:schemeClr val="bg1"/>
                </a:solidFill>
                <a:latin typeface="ABN AMRO Sans" panose="020B0504040000000004" pitchFamily="34" charset="0"/>
              </a:defRPr>
            </a:lvl1pPr>
          </a:lstStyle>
          <a:p>
            <a:r>
              <a:rPr lang="en-GB" noProof="0" dirty="0"/>
              <a:t>Chapter</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4801" y="2520000"/>
            <a:ext cx="1440000" cy="1800000"/>
          </a:xfrm>
        </p:spPr>
        <p:txBody>
          <a:bodyPr anchor="ctr"/>
          <a:lstStyle>
            <a:lvl1pPr algn="r">
              <a:defRPr sz="9000">
                <a:solidFill>
                  <a:schemeClr val="bg2"/>
                </a:solidFill>
                <a:latin typeface="ABN AMRO Sans" panose="020B0504040000000004" pitchFamily="34" charset="0"/>
              </a:defRPr>
            </a:lvl1pPr>
          </a:lstStyle>
          <a:p>
            <a:pPr lvl="0"/>
            <a:r>
              <a:rPr lang="en-GB" noProof="0" dirty="0"/>
              <a:t>#</a:t>
            </a:r>
          </a:p>
        </p:txBody>
      </p:sp>
      <p:grpSp>
        <p:nvGrpSpPr>
          <p:cNvPr id="2" name="Groep 1">
            <a:extLst>
              <a:ext uri="{FF2B5EF4-FFF2-40B4-BE49-F238E27FC236}">
                <a16:creationId xmlns:a16="http://schemas.microsoft.com/office/drawing/2014/main" id="{32475402-0D42-E412-2A72-85424819598B}"/>
              </a:ext>
            </a:extLst>
          </p:cNvPr>
          <p:cNvGrpSpPr>
            <a:grpSpLocks noChangeAspect="1"/>
          </p:cNvGrpSpPr>
          <p:nvPr/>
        </p:nvGrpSpPr>
        <p:grpSpPr>
          <a:xfrm>
            <a:off x="9555598" y="5940000"/>
            <a:ext cx="2120465" cy="518400"/>
            <a:chOff x="402851" y="1790925"/>
            <a:chExt cx="1403798" cy="343193"/>
          </a:xfrm>
        </p:grpSpPr>
        <p:sp>
          <p:nvSpPr>
            <p:cNvPr id="3" name="Vrije vorm: vorm 2">
              <a:extLst>
                <a:ext uri="{FF2B5EF4-FFF2-40B4-BE49-F238E27FC236}">
                  <a16:creationId xmlns:a16="http://schemas.microsoft.com/office/drawing/2014/main" id="{EF0332E3-5CB2-28A9-E18D-0F260F8BE27A}"/>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en-GB" noProof="0" dirty="0"/>
            </a:p>
          </p:txBody>
        </p:sp>
        <p:grpSp>
          <p:nvGrpSpPr>
            <p:cNvPr id="4" name="Graphic 6">
              <a:extLst>
                <a:ext uri="{FF2B5EF4-FFF2-40B4-BE49-F238E27FC236}">
                  <a16:creationId xmlns:a16="http://schemas.microsoft.com/office/drawing/2014/main" id="{206AC56A-FCE1-4812-B79D-1F81E8790F53}"/>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9C92B8AE-667B-C435-9CAA-17E7BC875D67}"/>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7" name="Vrije vorm: vorm 6">
                <a:extLst>
                  <a:ext uri="{FF2B5EF4-FFF2-40B4-BE49-F238E27FC236}">
                    <a16:creationId xmlns:a16="http://schemas.microsoft.com/office/drawing/2014/main" id="{EC8CD914-A373-35D1-DAD4-CE0799DB0DE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20345672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hapter">
    <p:bg>
      <p:bgPr>
        <a:solidFill>
          <a:srgbClr val="E5F6F4"/>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2628000" y="2519998"/>
            <a:ext cx="9045890" cy="1799999"/>
          </a:xfrm>
        </p:spPr>
        <p:txBody>
          <a:bodyPr anchor="ctr" anchorCtr="0"/>
          <a:lstStyle>
            <a:lvl1pPr>
              <a:defRPr sz="3800">
                <a:solidFill>
                  <a:schemeClr val="tx1"/>
                </a:solidFill>
                <a:latin typeface="ABN AMRO Sans" panose="020B0504040000000004" pitchFamily="34" charset="0"/>
              </a:defRPr>
            </a:lvl1pPr>
          </a:lstStyle>
          <a:p>
            <a:r>
              <a:rPr lang="en-GB" noProof="0" dirty="0"/>
              <a:t>Chapter</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4801" y="2520000"/>
            <a:ext cx="1440000" cy="1800000"/>
          </a:xfrm>
        </p:spPr>
        <p:txBody>
          <a:bodyPr anchor="ctr"/>
          <a:lstStyle>
            <a:lvl1pPr algn="r">
              <a:defRPr sz="9000">
                <a:solidFill>
                  <a:schemeClr val="accent1"/>
                </a:solidFill>
                <a:latin typeface="ABN AMRO Sans" panose="020B0504040000000004" pitchFamily="34" charset="0"/>
              </a:defRPr>
            </a:lvl1pPr>
          </a:lstStyle>
          <a:p>
            <a:pPr lvl="0"/>
            <a:r>
              <a:rPr lang="en-GB" noProof="0" dirty="0"/>
              <a:t>#</a:t>
            </a:r>
          </a:p>
        </p:txBody>
      </p:sp>
      <p:cxnSp>
        <p:nvCxnSpPr>
          <p:cNvPr id="3" name="Straight Connector 13">
            <a:extLst>
              <a:ext uri="{FF2B5EF4-FFF2-40B4-BE49-F238E27FC236}">
                <a16:creationId xmlns:a16="http://schemas.microsoft.com/office/drawing/2014/main" id="{719A172B-B5A3-CE89-CB15-F220504B58D4}"/>
              </a:ext>
            </a:extLst>
          </p:cNvPr>
          <p:cNvCxnSpPr/>
          <p:nvPr/>
        </p:nvCxnSpPr>
        <p:spPr bwMode="auto">
          <a:xfrm>
            <a:off x="2629883" y="4133805"/>
            <a:ext cx="153679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ep 1">
            <a:extLst>
              <a:ext uri="{FF2B5EF4-FFF2-40B4-BE49-F238E27FC236}">
                <a16:creationId xmlns:a16="http://schemas.microsoft.com/office/drawing/2014/main" id="{05C980A4-9D23-83AE-94A6-6AA87A2D94EB}"/>
              </a:ext>
            </a:extLst>
          </p:cNvPr>
          <p:cNvGrpSpPr>
            <a:grpSpLocks noChangeAspect="1"/>
          </p:cNvGrpSpPr>
          <p:nvPr/>
        </p:nvGrpSpPr>
        <p:grpSpPr>
          <a:xfrm>
            <a:off x="9555598" y="5940000"/>
            <a:ext cx="2120465" cy="518400"/>
            <a:chOff x="402851" y="1790925"/>
            <a:chExt cx="1403798" cy="343193"/>
          </a:xfrm>
        </p:grpSpPr>
        <p:sp>
          <p:nvSpPr>
            <p:cNvPr id="4" name="Vrije vorm: vorm 3">
              <a:extLst>
                <a:ext uri="{FF2B5EF4-FFF2-40B4-BE49-F238E27FC236}">
                  <a16:creationId xmlns:a16="http://schemas.microsoft.com/office/drawing/2014/main" id="{79CB9A89-5117-8CCD-6C17-248E76B6A3D7}"/>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004C4C"/>
            </a:solidFill>
            <a:ln w="0" cap="flat">
              <a:noFill/>
              <a:prstDash val="solid"/>
              <a:miter/>
            </a:ln>
          </p:spPr>
          <p:txBody>
            <a:bodyPr rtlCol="0" anchor="ctr"/>
            <a:lstStyle/>
            <a:p>
              <a:endParaRPr lang="en-GB" noProof="0" dirty="0"/>
            </a:p>
          </p:txBody>
        </p:sp>
        <p:grpSp>
          <p:nvGrpSpPr>
            <p:cNvPr id="5" name="Graphic 6">
              <a:extLst>
                <a:ext uri="{FF2B5EF4-FFF2-40B4-BE49-F238E27FC236}">
                  <a16:creationId xmlns:a16="http://schemas.microsoft.com/office/drawing/2014/main" id="{A0127E5D-3731-47E2-0B2D-BECA09268DC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0B6DF05-0202-61A4-D9F8-09F6CBB16101}"/>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9" name="Vrije vorm: vorm 8">
                <a:extLst>
                  <a:ext uri="{FF2B5EF4-FFF2-40B4-BE49-F238E27FC236}">
                    <a16:creationId xmlns:a16="http://schemas.microsoft.com/office/drawing/2014/main" id="{E083D3DD-C2D8-1DCF-6A4A-0F2EC90CA09B}"/>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2629204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with 1 column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7920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en-GB" noProof="0" dirty="0"/>
              <a:t>Summary or comment</a:t>
            </a:r>
          </a:p>
          <a:p>
            <a:pPr lvl="1"/>
            <a:r>
              <a:rPr lang="en-GB" noProof="0" dirty="0"/>
              <a:t>Lorem ipsum </a:t>
            </a:r>
            <a:r>
              <a:rPr lang="en-GB" noProof="0" dirty="0" err="1"/>
              <a:t>dolar</a:t>
            </a:r>
            <a:r>
              <a:rPr lang="en-GB" noProof="0" dirty="0"/>
              <a:t> sit </a:t>
            </a:r>
            <a:r>
              <a:rPr lang="en-GB" noProof="0" dirty="0" err="1"/>
              <a:t>amet</a:t>
            </a:r>
            <a:r>
              <a:rPr lang="en-GB" noProof="0" dirty="0"/>
              <a:t>.</a:t>
            </a:r>
          </a:p>
        </p:txBody>
      </p:sp>
      <p:sp>
        <p:nvSpPr>
          <p:cNvPr id="7" name="Tijdelijke aanduiding voor datum 6">
            <a:extLst>
              <a:ext uri="{FF2B5EF4-FFF2-40B4-BE49-F238E27FC236}">
                <a16:creationId xmlns:a16="http://schemas.microsoft.com/office/drawing/2014/main" id="{C726EBBF-AE00-8F57-B6FF-3F8CFA9E94D1}"/>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0A4DC66D-0C18-4831-07BE-A9496C734D20}"/>
              </a:ext>
            </a:extLst>
          </p:cNvPr>
          <p:cNvSpPr>
            <a:spLocks noGrp="1"/>
          </p:cNvSpPr>
          <p:nvPr>
            <p:ph type="ftr" sz="quarter" idx="17"/>
          </p:nvPr>
        </p:nvSpPr>
        <p:spPr/>
        <p:txBody>
          <a:bodyPr/>
          <a:lstStyle/>
          <a:p>
            <a:endParaRPr lang="en-US"/>
          </a:p>
        </p:txBody>
      </p:sp>
      <p:sp>
        <p:nvSpPr>
          <p:cNvPr id="10" name="Tijdelijke aanduiding voor dianummer 9">
            <a:extLst>
              <a:ext uri="{FF2B5EF4-FFF2-40B4-BE49-F238E27FC236}">
                <a16:creationId xmlns:a16="http://schemas.microsoft.com/office/drawing/2014/main" id="{1C9FFFCA-CBCF-B786-C5AB-31BAB3E6A875}"/>
              </a:ext>
            </a:extLst>
          </p:cNvPr>
          <p:cNvSpPr>
            <a:spLocks noGrp="1"/>
          </p:cNvSpPr>
          <p:nvPr>
            <p:ph type="sldNum" sz="quarter" idx="18"/>
          </p:nvPr>
        </p:nvSpPr>
        <p:spPr/>
        <p:txBody>
          <a:bodyPr/>
          <a:lstStyle/>
          <a:p>
            <a:fld id="{235F31FF-4816-4A7C-BAEE-4B5C41A91EB1}" type="slidenum">
              <a:rPr lang="en-US" smtClean="0"/>
              <a:t>‹#›</a:t>
            </a:fld>
            <a:endParaRPr lang="en-US"/>
          </a:p>
        </p:txBody>
      </p:sp>
      <p:grpSp>
        <p:nvGrpSpPr>
          <p:cNvPr id="140" name="Groep 139">
            <a:extLst>
              <a:ext uri="{FF2B5EF4-FFF2-40B4-BE49-F238E27FC236}">
                <a16:creationId xmlns:a16="http://schemas.microsoft.com/office/drawing/2014/main" id="{E76A7C34-CBFD-FAE6-812D-37A895024536}"/>
              </a:ext>
            </a:extLst>
          </p:cNvPr>
          <p:cNvGrpSpPr/>
          <p:nvPr/>
        </p:nvGrpSpPr>
        <p:grpSpPr>
          <a:xfrm>
            <a:off x="12400801" y="3134542"/>
            <a:ext cx="3600000" cy="4029644"/>
            <a:chOff x="12395368" y="2773278"/>
            <a:chExt cx="3600000" cy="4029644"/>
          </a:xfrm>
        </p:grpSpPr>
        <p:sp>
          <p:nvSpPr>
            <p:cNvPr id="141" name="Rechthoek 140">
              <a:extLst>
                <a:ext uri="{FF2B5EF4-FFF2-40B4-BE49-F238E27FC236}">
                  <a16:creationId xmlns:a16="http://schemas.microsoft.com/office/drawing/2014/main" id="{206F36AB-4225-1949-2DF3-F96CDB8DA941}"/>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2" name="Ovaal 141">
              <a:extLst>
                <a:ext uri="{FF2B5EF4-FFF2-40B4-BE49-F238E27FC236}">
                  <a16:creationId xmlns:a16="http://schemas.microsoft.com/office/drawing/2014/main" id="{69AA9693-F2A7-6F2B-CFE2-9893626B9B70}"/>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3" name="Rechthoek 142">
              <a:extLst>
                <a:ext uri="{FF2B5EF4-FFF2-40B4-BE49-F238E27FC236}">
                  <a16:creationId xmlns:a16="http://schemas.microsoft.com/office/drawing/2014/main" id="{4931B605-81DE-CEA5-25A3-A9FA30C1DFB3}"/>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4" name="Ovaal 143">
              <a:extLst>
                <a:ext uri="{FF2B5EF4-FFF2-40B4-BE49-F238E27FC236}">
                  <a16:creationId xmlns:a16="http://schemas.microsoft.com/office/drawing/2014/main" id="{D03AD184-F22A-1370-2084-90D6307BA873}"/>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5" name="Rechthoek 144">
              <a:extLst>
                <a:ext uri="{FF2B5EF4-FFF2-40B4-BE49-F238E27FC236}">
                  <a16:creationId xmlns:a16="http://schemas.microsoft.com/office/drawing/2014/main" id="{B31C4822-86CF-5BE7-06ED-2812054E094C}"/>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6" name="Ovaal 145">
              <a:extLst>
                <a:ext uri="{FF2B5EF4-FFF2-40B4-BE49-F238E27FC236}">
                  <a16:creationId xmlns:a16="http://schemas.microsoft.com/office/drawing/2014/main" id="{A621B28E-F600-EC45-DB74-46B660F7B199}"/>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7" name="Rechthoek 146">
              <a:extLst>
                <a:ext uri="{FF2B5EF4-FFF2-40B4-BE49-F238E27FC236}">
                  <a16:creationId xmlns:a16="http://schemas.microsoft.com/office/drawing/2014/main" id="{B98D9F46-1D50-3E11-2BC3-C2FC41C996A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8" name="Rechthoek 147">
              <a:extLst>
                <a:ext uri="{FF2B5EF4-FFF2-40B4-BE49-F238E27FC236}">
                  <a16:creationId xmlns:a16="http://schemas.microsoft.com/office/drawing/2014/main" id="{E933112E-1823-C56A-43AC-AEC9695AD155}"/>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49" name="Afbeelding 148">
            <a:extLst>
              <a:ext uri="{FF2B5EF4-FFF2-40B4-BE49-F238E27FC236}">
                <a16:creationId xmlns:a16="http://schemas.microsoft.com/office/drawing/2014/main" id="{7B606823-1872-1BFE-2EE0-FFB614C0FDCE}"/>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B69506AB-6C79-C5FA-24CC-AEB71A2C7606}"/>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380C7897-3AEE-D248-78FF-8D4667177A84}"/>
                </a:ext>
              </a:extLst>
            </p:cNvPr>
            <p:cNvGrpSpPr/>
            <p:nvPr/>
          </p:nvGrpSpPr>
          <p:grpSpPr>
            <a:xfrm>
              <a:off x="-3812294" y="4243294"/>
              <a:ext cx="3600000" cy="2614706"/>
              <a:chOff x="-3808800" y="4200525"/>
              <a:chExt cx="3600000" cy="2614706"/>
            </a:xfrm>
          </p:grpSpPr>
          <p:sp>
            <p:nvSpPr>
              <p:cNvPr id="12" name="Rechthoek 11">
                <a:extLst>
                  <a:ext uri="{FF2B5EF4-FFF2-40B4-BE49-F238E27FC236}">
                    <a16:creationId xmlns:a16="http://schemas.microsoft.com/office/drawing/2014/main" id="{18216F1E-BBB7-685A-985C-84C1F5F98DB7}"/>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3" name="Ovaal 12">
                <a:extLst>
                  <a:ext uri="{FF2B5EF4-FFF2-40B4-BE49-F238E27FC236}">
                    <a16:creationId xmlns:a16="http://schemas.microsoft.com/office/drawing/2014/main" id="{FB43D854-033D-2964-C7D3-C3B8654685F1}"/>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 name="Rechthoek 13">
                <a:extLst>
                  <a:ext uri="{FF2B5EF4-FFF2-40B4-BE49-F238E27FC236}">
                    <a16:creationId xmlns:a16="http://schemas.microsoft.com/office/drawing/2014/main" id="{6B725E51-F4F1-31B1-1A9C-D889B7760EAB}"/>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5" name="Groep 14">
                <a:extLst>
                  <a:ext uri="{FF2B5EF4-FFF2-40B4-BE49-F238E27FC236}">
                    <a16:creationId xmlns:a16="http://schemas.microsoft.com/office/drawing/2014/main" id="{07965EF1-578E-1674-AA2E-55510681523C}"/>
                  </a:ext>
                </a:extLst>
              </p:cNvPr>
              <p:cNvGrpSpPr/>
              <p:nvPr/>
            </p:nvGrpSpPr>
            <p:grpSpPr>
              <a:xfrm>
                <a:off x="-3353490" y="6489233"/>
                <a:ext cx="825500" cy="209550"/>
                <a:chOff x="13496528" y="3168235"/>
                <a:chExt cx="825500" cy="209550"/>
              </a:xfrm>
            </p:grpSpPr>
            <p:sp>
              <p:nvSpPr>
                <p:cNvPr id="20" name="Rechthoek 19">
                  <a:extLst>
                    <a:ext uri="{FF2B5EF4-FFF2-40B4-BE49-F238E27FC236}">
                      <a16:creationId xmlns:a16="http://schemas.microsoft.com/office/drawing/2014/main" id="{D779B64F-92BC-B897-386D-EAF6BAF1E150}"/>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1" name="Rechte verbindingslijn 20">
                  <a:extLst>
                    <a:ext uri="{FF2B5EF4-FFF2-40B4-BE49-F238E27FC236}">
                      <a16:creationId xmlns:a16="http://schemas.microsoft.com/office/drawing/2014/main" id="{223DCC5D-95F4-46A8-F43C-40E07165EB52}"/>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2" name="Gelijkbenige driehoek 134">
                  <a:extLst>
                    <a:ext uri="{FF2B5EF4-FFF2-40B4-BE49-F238E27FC236}">
                      <a16:creationId xmlns:a16="http://schemas.microsoft.com/office/drawing/2014/main" id="{E0724A55-064D-2D1A-1F92-499363E19CE1}"/>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6" name="Ovaal 15">
                <a:extLst>
                  <a:ext uri="{FF2B5EF4-FFF2-40B4-BE49-F238E27FC236}">
                    <a16:creationId xmlns:a16="http://schemas.microsoft.com/office/drawing/2014/main" id="{27D63FBE-F53A-1EA4-8F4F-A522EA510783}"/>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7" name="Rechthoek 16">
                <a:extLst>
                  <a:ext uri="{FF2B5EF4-FFF2-40B4-BE49-F238E27FC236}">
                    <a16:creationId xmlns:a16="http://schemas.microsoft.com/office/drawing/2014/main" id="{ABE37522-FFF0-DCAE-BE16-2AB8D7BAB8B7}"/>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8" name="Rechthoek 17">
                <a:extLst>
                  <a:ext uri="{FF2B5EF4-FFF2-40B4-BE49-F238E27FC236}">
                    <a16:creationId xmlns:a16="http://schemas.microsoft.com/office/drawing/2014/main" id="{0F8D5C49-AB51-7ECA-5E21-E17E12A456A2}"/>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9" name="Ovaal 18">
                <a:extLst>
                  <a:ext uri="{FF2B5EF4-FFF2-40B4-BE49-F238E27FC236}">
                    <a16:creationId xmlns:a16="http://schemas.microsoft.com/office/drawing/2014/main" id="{3CFDFDC2-7085-CDAD-A61F-0D927E083E91}"/>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113D7A2D-B9D9-CFF5-5D2A-6892751275CF}"/>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3" name="Groep 22">
            <a:extLst>
              <a:ext uri="{FF2B5EF4-FFF2-40B4-BE49-F238E27FC236}">
                <a16:creationId xmlns:a16="http://schemas.microsoft.com/office/drawing/2014/main" id="{355A968A-FCA9-5778-40BE-B011190A4216}"/>
              </a:ext>
            </a:extLst>
          </p:cNvPr>
          <p:cNvGrpSpPr/>
          <p:nvPr/>
        </p:nvGrpSpPr>
        <p:grpSpPr>
          <a:xfrm>
            <a:off x="-3808800" y="0"/>
            <a:ext cx="3600000" cy="3361037"/>
            <a:chOff x="-3808800" y="0"/>
            <a:chExt cx="3600000" cy="3361037"/>
          </a:xfrm>
        </p:grpSpPr>
        <p:grpSp>
          <p:nvGrpSpPr>
            <p:cNvPr id="24" name="Groep 23">
              <a:extLst>
                <a:ext uri="{FF2B5EF4-FFF2-40B4-BE49-F238E27FC236}">
                  <a16:creationId xmlns:a16="http://schemas.microsoft.com/office/drawing/2014/main" id="{0C5EC357-6C99-CD3D-D3C2-8C9CA621807E}"/>
                </a:ext>
              </a:extLst>
            </p:cNvPr>
            <p:cNvGrpSpPr/>
            <p:nvPr/>
          </p:nvGrpSpPr>
          <p:grpSpPr>
            <a:xfrm>
              <a:off x="-3808800" y="0"/>
              <a:ext cx="3600000" cy="3361037"/>
              <a:chOff x="-3777458" y="0"/>
              <a:chExt cx="3600000" cy="3361037"/>
            </a:xfrm>
          </p:grpSpPr>
          <p:sp>
            <p:nvSpPr>
              <p:cNvPr id="28" name="Rechthoek 27">
                <a:extLst>
                  <a:ext uri="{FF2B5EF4-FFF2-40B4-BE49-F238E27FC236}">
                    <a16:creationId xmlns:a16="http://schemas.microsoft.com/office/drawing/2014/main" id="{CE4B6652-3216-55C9-652F-5A3BE8CD70D2}"/>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9" name="Ovaal 28">
                <a:extLst>
                  <a:ext uri="{FF2B5EF4-FFF2-40B4-BE49-F238E27FC236}">
                    <a16:creationId xmlns:a16="http://schemas.microsoft.com/office/drawing/2014/main" id="{0871A11B-9BAA-6887-CE53-EB89BD832F9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 name="Rechthoek 29">
                <a:extLst>
                  <a:ext uri="{FF2B5EF4-FFF2-40B4-BE49-F238E27FC236}">
                    <a16:creationId xmlns:a16="http://schemas.microsoft.com/office/drawing/2014/main" id="{11F0BE0A-E9A1-C516-24CC-B2CE98FE0E08}"/>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1" name="Ovaal 30">
                <a:extLst>
                  <a:ext uri="{FF2B5EF4-FFF2-40B4-BE49-F238E27FC236}">
                    <a16:creationId xmlns:a16="http://schemas.microsoft.com/office/drawing/2014/main" id="{A9BC1403-A314-7BBD-1C8E-1CF1FC74F0C3}"/>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2" name="Rechthoek 31">
                <a:extLst>
                  <a:ext uri="{FF2B5EF4-FFF2-40B4-BE49-F238E27FC236}">
                    <a16:creationId xmlns:a16="http://schemas.microsoft.com/office/drawing/2014/main" id="{110EE802-378B-86D7-CB54-BDEBD038967E}"/>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3" name="Ovaal 32">
                <a:extLst>
                  <a:ext uri="{FF2B5EF4-FFF2-40B4-BE49-F238E27FC236}">
                    <a16:creationId xmlns:a16="http://schemas.microsoft.com/office/drawing/2014/main" id="{9AFD67EE-CE39-8862-C963-80DE43226E1D}"/>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Ovaal 33">
                <a:extLst>
                  <a:ext uri="{FF2B5EF4-FFF2-40B4-BE49-F238E27FC236}">
                    <a16:creationId xmlns:a16="http://schemas.microsoft.com/office/drawing/2014/main" id="{F42B5A5A-DE52-B7C9-D7C0-7F8A6E25986C}"/>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5" name="VOORBEELD">
                <a:extLst>
                  <a:ext uri="{FF2B5EF4-FFF2-40B4-BE49-F238E27FC236}">
                    <a16:creationId xmlns:a16="http://schemas.microsoft.com/office/drawing/2014/main" id="{A3E5FD84-5999-CB87-F1B2-F5A65F241B6A}"/>
                  </a:ext>
                </a:extLst>
              </p:cNvPr>
              <p:cNvGrpSpPr/>
              <p:nvPr/>
            </p:nvGrpSpPr>
            <p:grpSpPr>
              <a:xfrm>
                <a:off x="-3596463" y="501346"/>
                <a:ext cx="3234311" cy="558875"/>
                <a:chOff x="-3605171" y="458674"/>
                <a:chExt cx="3234311" cy="558875"/>
              </a:xfrm>
            </p:grpSpPr>
            <p:sp>
              <p:nvSpPr>
                <p:cNvPr id="38" name="Rechthoek 37">
                  <a:extLst>
                    <a:ext uri="{FF2B5EF4-FFF2-40B4-BE49-F238E27FC236}">
                      <a16:creationId xmlns:a16="http://schemas.microsoft.com/office/drawing/2014/main" id="{A2FF41DF-9936-7D31-18C0-E2EEA5738CF9}"/>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9" name="Rechte verbindingslijn 38">
                  <a:extLst>
                    <a:ext uri="{FF2B5EF4-FFF2-40B4-BE49-F238E27FC236}">
                      <a16:creationId xmlns:a16="http://schemas.microsoft.com/office/drawing/2014/main" id="{F186C36A-1489-C9E7-238F-EA641105A152}"/>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164AA7F5-7ED3-5160-5CB2-37A681AF883D}"/>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96C2B931-51E3-FB68-F93E-1FA667D5343D}"/>
                    </a:ext>
                  </a:extLst>
                </p:cNvPr>
                <p:cNvGrpSpPr/>
                <p:nvPr/>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CA71D266-8193-AC2D-3F49-D932E3BAA68D}"/>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9175A4F3-5EFC-571D-9684-E08BB73C5894}"/>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86234F9-F970-B9F3-9B07-C9508B558AE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C80C07B4-6E25-A6E6-6421-4F53A3B42EE9}"/>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8BCD1DD5-8C6B-55A2-4FED-D7EAFB26CCF3}"/>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D1096570-186F-0BD6-9C90-6ED34C0CBACF}"/>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69">
                    <a:extLst>
                      <a:ext uri="{FF2B5EF4-FFF2-40B4-BE49-F238E27FC236}">
                        <a16:creationId xmlns:a16="http://schemas.microsoft.com/office/drawing/2014/main" id="{9A8410FF-9F54-141F-F587-78DA644349EC}"/>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13276C0A-F5FC-75A4-86C3-9FDEFF2C413F}"/>
                    </a:ext>
                  </a:extLst>
                </p:cNvPr>
                <p:cNvGrpSpPr/>
                <p:nvPr/>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C9664F61-1552-4657-9A62-51C9BBB8CF83}"/>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C31C6C91-5FBA-F166-8662-0ADEBF7FAA5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9CD2EC91-5DBD-A41C-04F4-9F0FB18D48E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7A0D6D77-28B5-F090-0370-198E3C8807C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DA23288E-C209-07B6-5C33-A9BDCF70533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1A383C31-CF17-23F2-3800-9C79F54B965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2">
                    <a:extLst>
                      <a:ext uri="{FF2B5EF4-FFF2-40B4-BE49-F238E27FC236}">
                        <a16:creationId xmlns:a16="http://schemas.microsoft.com/office/drawing/2014/main" id="{4D4015EF-DDEA-DA1F-4F3F-3308857FA73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D5E40092-6423-7E31-1AA5-A86124DF17F1}"/>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E4A108D8-3174-EB82-748C-6A2147AEE6BE}"/>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5" name="Rechthoek 44">
                  <a:extLst>
                    <a:ext uri="{FF2B5EF4-FFF2-40B4-BE49-F238E27FC236}">
                      <a16:creationId xmlns:a16="http://schemas.microsoft.com/office/drawing/2014/main" id="{5ED1E893-590A-3318-AE07-C06D6EE262F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6" name="Groep 45">
                  <a:extLst>
                    <a:ext uri="{FF2B5EF4-FFF2-40B4-BE49-F238E27FC236}">
                      <a16:creationId xmlns:a16="http://schemas.microsoft.com/office/drawing/2014/main" id="{7D381EBD-269A-40C7-912C-F825699FF26A}"/>
                    </a:ext>
                  </a:extLst>
                </p:cNvPr>
                <p:cNvGrpSpPr/>
                <p:nvPr/>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8F533D3D-5BAD-7856-4737-5465B9C0ED61}"/>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05F18EBB-F978-AD5D-34D1-991109927BDA}"/>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2F3B757F-C22D-D614-3D89-946B3C0C769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0429C2DA-9913-3330-D1B9-B3A9BB1526AC}"/>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C877616-6598-5884-805E-EDAB14FC4E02}"/>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0985B90B-5CFA-3AE7-0EAD-8D6BED7EBF3F}"/>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A2803836-DC90-87A6-C7D5-A2CA92BA95D3}"/>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5">
                    <a:extLst>
                      <a:ext uri="{FF2B5EF4-FFF2-40B4-BE49-F238E27FC236}">
                        <a16:creationId xmlns:a16="http://schemas.microsoft.com/office/drawing/2014/main" id="{E1DF24BE-A3DF-B249-A524-CD0C74219715}"/>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865E3D48-B6CB-EEB3-F553-3F2C9116ABB8}"/>
                    </a:ext>
                  </a:extLst>
                </p:cNvPr>
                <p:cNvGrpSpPr/>
                <p:nvPr/>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930A5536-EE7A-E724-8FF7-A9C77F219F48}"/>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CC9BFE92-1B51-16D5-281C-79C7DF3951A3}"/>
                      </a:ext>
                    </a:extLst>
                  </p:cNvPr>
                  <p:cNvGrpSpPr/>
                  <p:nvPr/>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36DDCAA3-329C-ACE2-57E2-90B0F963AE1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0317A764-953A-29DC-EA1B-4B729CBB5F2C}"/>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82538C25-3A4E-4CA1-B388-EB7280392CD7}"/>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810AF-F3A7-749A-FFD9-55D1F5BCFCD7}"/>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FDE5962-39D9-9221-B025-B0D84C07ED16}"/>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7">
                    <a:extLst>
                      <a:ext uri="{FF2B5EF4-FFF2-40B4-BE49-F238E27FC236}">
                        <a16:creationId xmlns:a16="http://schemas.microsoft.com/office/drawing/2014/main" id="{F85D9E9A-DDD7-9682-98DC-1B7571C2C83F}"/>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6" name="Rechthoek 35">
                <a:extLst>
                  <a:ext uri="{FF2B5EF4-FFF2-40B4-BE49-F238E27FC236}">
                    <a16:creationId xmlns:a16="http://schemas.microsoft.com/office/drawing/2014/main" id="{E09F9ACF-DE3A-BEEB-E71F-DAC3E206136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7" name="Rechthoek 36">
                <a:extLst>
                  <a:ext uri="{FF2B5EF4-FFF2-40B4-BE49-F238E27FC236}">
                    <a16:creationId xmlns:a16="http://schemas.microsoft.com/office/drawing/2014/main" id="{A4DA446B-F9B2-2B48-C72A-FE3FDA560F89}"/>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5" name="Ovaal 24">
              <a:extLst>
                <a:ext uri="{FF2B5EF4-FFF2-40B4-BE49-F238E27FC236}">
                  <a16:creationId xmlns:a16="http://schemas.microsoft.com/office/drawing/2014/main" id="{BF382955-62F2-E98C-923B-C99C086FFA3D}"/>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6" name="Rechthoek 25">
              <a:extLst>
                <a:ext uri="{FF2B5EF4-FFF2-40B4-BE49-F238E27FC236}">
                  <a16:creationId xmlns:a16="http://schemas.microsoft.com/office/drawing/2014/main" id="{F2C1533C-E8F1-A359-503C-262C5CE90AFC}"/>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7" name="Rechthoek 26">
              <a:extLst>
                <a:ext uri="{FF2B5EF4-FFF2-40B4-BE49-F238E27FC236}">
                  <a16:creationId xmlns:a16="http://schemas.microsoft.com/office/drawing/2014/main" id="{BD52956E-C43C-7B2D-DF5E-CFAED6335B9E}"/>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075548860"/>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with 2 columns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7908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en-GB" noProof="0" dirty="0"/>
              <a:t>Summary or comment</a:t>
            </a:r>
          </a:p>
          <a:p>
            <a:pPr lvl="1"/>
            <a:r>
              <a:rPr lang="en-GB" noProof="0" dirty="0"/>
              <a:t>Lorem ipsum </a:t>
            </a:r>
            <a:r>
              <a:rPr lang="en-GB" noProof="0" dirty="0" err="1"/>
              <a:t>dolar</a:t>
            </a:r>
            <a:r>
              <a:rPr lang="en-GB" noProof="0" dirty="0"/>
              <a:t> sit </a:t>
            </a:r>
            <a:r>
              <a:rPr lang="en-GB" noProof="0" dirty="0" err="1"/>
              <a:t>amet</a:t>
            </a:r>
            <a:r>
              <a:rPr lang="en-GB" noProof="0" dirty="0"/>
              <a:t>.</a:t>
            </a:r>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4868400" y="1628775"/>
            <a:ext cx="37908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06528D90-0B29-8EEC-477A-EE7D72667492}"/>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0" name="Tijdelijke aanduiding voor voettekst 9">
            <a:extLst>
              <a:ext uri="{FF2B5EF4-FFF2-40B4-BE49-F238E27FC236}">
                <a16:creationId xmlns:a16="http://schemas.microsoft.com/office/drawing/2014/main" id="{843D437E-A592-F5B8-5566-7B2B6BD73AD7}"/>
              </a:ext>
            </a:extLst>
          </p:cNvPr>
          <p:cNvSpPr>
            <a:spLocks noGrp="1"/>
          </p:cNvSpPr>
          <p:nvPr>
            <p:ph type="ftr" sz="quarter" idx="18"/>
          </p:nvPr>
        </p:nvSpPr>
        <p:spPr/>
        <p:txBody>
          <a:bodyPr/>
          <a:lstStyle/>
          <a:p>
            <a:endParaRPr lang="en-US"/>
          </a:p>
        </p:txBody>
      </p:sp>
      <p:sp>
        <p:nvSpPr>
          <p:cNvPr id="12" name="Tijdelijke aanduiding voor dianummer 11">
            <a:extLst>
              <a:ext uri="{FF2B5EF4-FFF2-40B4-BE49-F238E27FC236}">
                <a16:creationId xmlns:a16="http://schemas.microsoft.com/office/drawing/2014/main" id="{FA8F3382-E25F-20A2-DBD6-2F39D958FE0F}"/>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1" name="Groep 140">
            <a:extLst>
              <a:ext uri="{FF2B5EF4-FFF2-40B4-BE49-F238E27FC236}">
                <a16:creationId xmlns:a16="http://schemas.microsoft.com/office/drawing/2014/main" id="{39D89842-F2C0-F1EB-F596-D8A190361465}"/>
              </a:ext>
            </a:extLst>
          </p:cNvPr>
          <p:cNvGrpSpPr/>
          <p:nvPr/>
        </p:nvGrpSpPr>
        <p:grpSpPr>
          <a:xfrm>
            <a:off x="12400801" y="3134542"/>
            <a:ext cx="3600000" cy="4029644"/>
            <a:chOff x="12395368" y="2773278"/>
            <a:chExt cx="3600000" cy="4029644"/>
          </a:xfrm>
        </p:grpSpPr>
        <p:sp>
          <p:nvSpPr>
            <p:cNvPr id="142" name="Rechthoek 141">
              <a:extLst>
                <a:ext uri="{FF2B5EF4-FFF2-40B4-BE49-F238E27FC236}">
                  <a16:creationId xmlns:a16="http://schemas.microsoft.com/office/drawing/2014/main" id="{899181A3-C3BC-68A1-16B9-5D333B23EC19}"/>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3" name="Ovaal 142">
              <a:extLst>
                <a:ext uri="{FF2B5EF4-FFF2-40B4-BE49-F238E27FC236}">
                  <a16:creationId xmlns:a16="http://schemas.microsoft.com/office/drawing/2014/main" id="{50BD0F0B-818E-4ACD-CA4F-F1E93F58E587}"/>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4" name="Rechthoek 143">
              <a:extLst>
                <a:ext uri="{FF2B5EF4-FFF2-40B4-BE49-F238E27FC236}">
                  <a16:creationId xmlns:a16="http://schemas.microsoft.com/office/drawing/2014/main" id="{7556018F-69C5-853D-1D4D-F85C246E8110}"/>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5" name="Ovaal 144">
              <a:extLst>
                <a:ext uri="{FF2B5EF4-FFF2-40B4-BE49-F238E27FC236}">
                  <a16:creationId xmlns:a16="http://schemas.microsoft.com/office/drawing/2014/main" id="{0AB624A4-489E-9104-DE81-383B633BB7CA}"/>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6" name="Rechthoek 145">
              <a:extLst>
                <a:ext uri="{FF2B5EF4-FFF2-40B4-BE49-F238E27FC236}">
                  <a16:creationId xmlns:a16="http://schemas.microsoft.com/office/drawing/2014/main" id="{8CDAEF7D-AF0D-669B-4C29-5B84D1F53F77}"/>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7" name="Ovaal 146">
              <a:extLst>
                <a:ext uri="{FF2B5EF4-FFF2-40B4-BE49-F238E27FC236}">
                  <a16:creationId xmlns:a16="http://schemas.microsoft.com/office/drawing/2014/main" id="{C3B08126-CA17-64E7-77A6-A28104364802}"/>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8" name="Rechthoek 147">
              <a:extLst>
                <a:ext uri="{FF2B5EF4-FFF2-40B4-BE49-F238E27FC236}">
                  <a16:creationId xmlns:a16="http://schemas.microsoft.com/office/drawing/2014/main" id="{7F9560E8-49C1-4667-9C21-A370A4992F2F}"/>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9" name="Rechthoek 148">
              <a:extLst>
                <a:ext uri="{FF2B5EF4-FFF2-40B4-BE49-F238E27FC236}">
                  <a16:creationId xmlns:a16="http://schemas.microsoft.com/office/drawing/2014/main" id="{99CF925E-1E53-C64C-BEFB-005E1DA011F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0" name="Afbeelding 149">
            <a:extLst>
              <a:ext uri="{FF2B5EF4-FFF2-40B4-BE49-F238E27FC236}">
                <a16:creationId xmlns:a16="http://schemas.microsoft.com/office/drawing/2014/main" id="{D16739B9-EE6C-44B8-CE5F-91DDAB7AEF7C}"/>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A85602DC-5EC1-4411-4558-B245F6B5C6D5}"/>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58FEC33D-F2BA-5189-4605-9E40978BF9CE}"/>
                </a:ext>
              </a:extLst>
            </p:cNvPr>
            <p:cNvGrpSpPr/>
            <p:nvPr/>
          </p:nvGrpSpPr>
          <p:grpSpPr>
            <a:xfrm>
              <a:off x="-3812294" y="4243294"/>
              <a:ext cx="3600000" cy="2614706"/>
              <a:chOff x="-3808800" y="4200525"/>
              <a:chExt cx="3600000" cy="2614706"/>
            </a:xfrm>
          </p:grpSpPr>
          <p:sp>
            <p:nvSpPr>
              <p:cNvPr id="13" name="Rechthoek 12">
                <a:extLst>
                  <a:ext uri="{FF2B5EF4-FFF2-40B4-BE49-F238E27FC236}">
                    <a16:creationId xmlns:a16="http://schemas.microsoft.com/office/drawing/2014/main" id="{DFCC319B-7CF9-C5A0-B81E-E97F07DF8AF6}"/>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4" name="Ovaal 13">
                <a:extLst>
                  <a:ext uri="{FF2B5EF4-FFF2-40B4-BE49-F238E27FC236}">
                    <a16:creationId xmlns:a16="http://schemas.microsoft.com/office/drawing/2014/main" id="{7C5AA931-6DF2-495F-95C7-AA07CCD1EA0A}"/>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5" name="Rechthoek 14">
                <a:extLst>
                  <a:ext uri="{FF2B5EF4-FFF2-40B4-BE49-F238E27FC236}">
                    <a16:creationId xmlns:a16="http://schemas.microsoft.com/office/drawing/2014/main" id="{A6D24E83-E5F6-E0E2-1E33-97232F5F83B9}"/>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6" name="Groep 15">
                <a:extLst>
                  <a:ext uri="{FF2B5EF4-FFF2-40B4-BE49-F238E27FC236}">
                    <a16:creationId xmlns:a16="http://schemas.microsoft.com/office/drawing/2014/main" id="{D04FAB10-C1C7-7134-D4F6-C01B7CB538F3}"/>
                  </a:ext>
                </a:extLst>
              </p:cNvPr>
              <p:cNvGrpSpPr/>
              <p:nvPr/>
            </p:nvGrpSpPr>
            <p:grpSpPr>
              <a:xfrm>
                <a:off x="-3353490" y="6489233"/>
                <a:ext cx="825500" cy="209550"/>
                <a:chOff x="13496528" y="3168235"/>
                <a:chExt cx="825500" cy="209550"/>
              </a:xfrm>
            </p:grpSpPr>
            <p:sp>
              <p:nvSpPr>
                <p:cNvPr id="21" name="Rechthoek 20">
                  <a:extLst>
                    <a:ext uri="{FF2B5EF4-FFF2-40B4-BE49-F238E27FC236}">
                      <a16:creationId xmlns:a16="http://schemas.microsoft.com/office/drawing/2014/main" id="{167ECF4B-3502-5D84-AB38-360E2751F7CA}"/>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2" name="Rechte verbindingslijn 21">
                  <a:extLst>
                    <a:ext uri="{FF2B5EF4-FFF2-40B4-BE49-F238E27FC236}">
                      <a16:creationId xmlns:a16="http://schemas.microsoft.com/office/drawing/2014/main" id="{08A66A56-A828-C28B-3243-26D1EC131F51}"/>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3" name="Gelijkbenige driehoek 134">
                  <a:extLst>
                    <a:ext uri="{FF2B5EF4-FFF2-40B4-BE49-F238E27FC236}">
                      <a16:creationId xmlns:a16="http://schemas.microsoft.com/office/drawing/2014/main" id="{A6E06382-74C7-1939-9076-18A2C32618B0}"/>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A9C0EF7B-4007-1F51-B75F-6D170A44A308}"/>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8" name="Rechthoek 17">
                <a:extLst>
                  <a:ext uri="{FF2B5EF4-FFF2-40B4-BE49-F238E27FC236}">
                    <a16:creationId xmlns:a16="http://schemas.microsoft.com/office/drawing/2014/main" id="{0866FD08-DFBD-C190-B1C8-96664FD2FB34}"/>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9" name="Rechthoek 18">
                <a:extLst>
                  <a:ext uri="{FF2B5EF4-FFF2-40B4-BE49-F238E27FC236}">
                    <a16:creationId xmlns:a16="http://schemas.microsoft.com/office/drawing/2014/main" id="{E4883634-BDBC-C3A9-F92E-C742FCF2CC59}"/>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0" name="Ovaal 19">
                <a:extLst>
                  <a:ext uri="{FF2B5EF4-FFF2-40B4-BE49-F238E27FC236}">
                    <a16:creationId xmlns:a16="http://schemas.microsoft.com/office/drawing/2014/main" id="{A0635CC6-7B15-47B4-7A6B-AF97929DB9DA}"/>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6B41890C-1B08-D283-607F-CCC7AE23C40C}"/>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4" name="Groep 23">
            <a:extLst>
              <a:ext uri="{FF2B5EF4-FFF2-40B4-BE49-F238E27FC236}">
                <a16:creationId xmlns:a16="http://schemas.microsoft.com/office/drawing/2014/main" id="{0DF2DCDF-7396-C6C6-E451-1C211A92867C}"/>
              </a:ext>
            </a:extLst>
          </p:cNvPr>
          <p:cNvGrpSpPr/>
          <p:nvPr/>
        </p:nvGrpSpPr>
        <p:grpSpPr>
          <a:xfrm>
            <a:off x="-3808800" y="0"/>
            <a:ext cx="3600000" cy="3361037"/>
            <a:chOff x="-3808800" y="0"/>
            <a:chExt cx="3600000" cy="3361037"/>
          </a:xfrm>
        </p:grpSpPr>
        <p:grpSp>
          <p:nvGrpSpPr>
            <p:cNvPr id="25" name="Groep 24">
              <a:extLst>
                <a:ext uri="{FF2B5EF4-FFF2-40B4-BE49-F238E27FC236}">
                  <a16:creationId xmlns:a16="http://schemas.microsoft.com/office/drawing/2014/main" id="{08C66FA3-3C3A-6A92-4567-B1C532ABB4B7}"/>
                </a:ext>
              </a:extLst>
            </p:cNvPr>
            <p:cNvGrpSpPr/>
            <p:nvPr/>
          </p:nvGrpSpPr>
          <p:grpSpPr>
            <a:xfrm>
              <a:off x="-3808800" y="0"/>
              <a:ext cx="3600000" cy="3361037"/>
              <a:chOff x="-3777458" y="0"/>
              <a:chExt cx="3600000" cy="3361037"/>
            </a:xfrm>
          </p:grpSpPr>
          <p:sp>
            <p:nvSpPr>
              <p:cNvPr id="29" name="Rechthoek 28">
                <a:extLst>
                  <a:ext uri="{FF2B5EF4-FFF2-40B4-BE49-F238E27FC236}">
                    <a16:creationId xmlns:a16="http://schemas.microsoft.com/office/drawing/2014/main" id="{FAEB9676-1FA8-03D2-0FD8-4A2D69B4451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0" name="Ovaal 29">
                <a:extLst>
                  <a:ext uri="{FF2B5EF4-FFF2-40B4-BE49-F238E27FC236}">
                    <a16:creationId xmlns:a16="http://schemas.microsoft.com/office/drawing/2014/main" id="{58B771A7-1CD0-2071-D39E-27D23A93DF87}"/>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689F6EF4-7307-5C53-1F3A-7D90393F59C5}"/>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2" name="Ovaal 31">
                <a:extLst>
                  <a:ext uri="{FF2B5EF4-FFF2-40B4-BE49-F238E27FC236}">
                    <a16:creationId xmlns:a16="http://schemas.microsoft.com/office/drawing/2014/main" id="{AEFCDC55-F01C-9FE3-351D-67DFE5A21C8D}"/>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3" name="Rechthoek 32">
                <a:extLst>
                  <a:ext uri="{FF2B5EF4-FFF2-40B4-BE49-F238E27FC236}">
                    <a16:creationId xmlns:a16="http://schemas.microsoft.com/office/drawing/2014/main" id="{335B7ABC-979E-FF11-6331-28E414A71EF9}"/>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4" name="Ovaal 33">
                <a:extLst>
                  <a:ext uri="{FF2B5EF4-FFF2-40B4-BE49-F238E27FC236}">
                    <a16:creationId xmlns:a16="http://schemas.microsoft.com/office/drawing/2014/main" id="{1D7D503D-0118-81B7-0626-11018D7C18DE}"/>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5" name="Ovaal 34">
                <a:extLst>
                  <a:ext uri="{FF2B5EF4-FFF2-40B4-BE49-F238E27FC236}">
                    <a16:creationId xmlns:a16="http://schemas.microsoft.com/office/drawing/2014/main" id="{E59F3C55-468F-CB66-9840-6697537FD5D5}"/>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6" name="VOORBEELD">
                <a:extLst>
                  <a:ext uri="{FF2B5EF4-FFF2-40B4-BE49-F238E27FC236}">
                    <a16:creationId xmlns:a16="http://schemas.microsoft.com/office/drawing/2014/main" id="{577CA37B-B3F9-7918-153C-B4B600193F19}"/>
                  </a:ext>
                </a:extLst>
              </p:cNvPr>
              <p:cNvGrpSpPr/>
              <p:nvPr/>
            </p:nvGrpSpPr>
            <p:grpSpPr>
              <a:xfrm>
                <a:off x="-3596463" y="501346"/>
                <a:ext cx="3234311" cy="558875"/>
                <a:chOff x="-3605171" y="458674"/>
                <a:chExt cx="3234311" cy="558875"/>
              </a:xfrm>
            </p:grpSpPr>
            <p:sp>
              <p:nvSpPr>
                <p:cNvPr id="39" name="Rechthoek 38">
                  <a:extLst>
                    <a:ext uri="{FF2B5EF4-FFF2-40B4-BE49-F238E27FC236}">
                      <a16:creationId xmlns:a16="http://schemas.microsoft.com/office/drawing/2014/main" id="{7AAF056F-8757-87A0-0604-D3FBCFA9AEA4}"/>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0" name="Rechte verbindingslijn 39">
                  <a:extLst>
                    <a:ext uri="{FF2B5EF4-FFF2-40B4-BE49-F238E27FC236}">
                      <a16:creationId xmlns:a16="http://schemas.microsoft.com/office/drawing/2014/main" id="{679E6DDD-50EE-8C4C-54A0-EEBEF348F4AB}"/>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1B3FAC14-28B2-3223-1C2A-D08FF3EB0145}"/>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6FE8732-1C99-276F-918B-BC6ED5B3315D}"/>
                    </a:ext>
                  </a:extLst>
                </p:cNvPr>
                <p:cNvGrpSpPr/>
                <p:nvPr/>
              </p:nvGrpSpPr>
              <p:grpSpPr>
                <a:xfrm>
                  <a:off x="-3386247" y="830871"/>
                  <a:ext cx="139423" cy="109566"/>
                  <a:chOff x="-2866744" y="827071"/>
                  <a:chExt cx="168701" cy="132575"/>
                </a:xfrm>
              </p:grpSpPr>
              <p:grpSp>
                <p:nvGrpSpPr>
                  <p:cNvPr id="72" name="Groep 71">
                    <a:extLst>
                      <a:ext uri="{FF2B5EF4-FFF2-40B4-BE49-F238E27FC236}">
                        <a16:creationId xmlns:a16="http://schemas.microsoft.com/office/drawing/2014/main" id="{4A90AD5E-EBF0-2346-15AD-92AADC5965F4}"/>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6C19D3DA-B109-AD24-E1C6-8D188AEFF2FF}"/>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AAA5A25E-0B07-29F9-06DB-28AEFD94718B}"/>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0A261F84-7D3A-34DF-3F35-2804FCD1B04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7146347C-D701-FAD8-9A8F-08330EFCB38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7E843204-0450-81C7-43BC-80599E2D8EEA}"/>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69">
                    <a:extLst>
                      <a:ext uri="{FF2B5EF4-FFF2-40B4-BE49-F238E27FC236}">
                        <a16:creationId xmlns:a16="http://schemas.microsoft.com/office/drawing/2014/main" id="{11AAC936-41CC-AFC5-882A-DABCA0A00E9C}"/>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5E368BEC-0BBF-8DBA-3C62-74A40439C698}"/>
                    </a:ext>
                  </a:extLst>
                </p:cNvPr>
                <p:cNvGrpSpPr/>
                <p:nvPr/>
              </p:nvGrpSpPr>
              <p:grpSpPr>
                <a:xfrm>
                  <a:off x="-3605171" y="830871"/>
                  <a:ext cx="139423" cy="109566"/>
                  <a:chOff x="-2866744" y="518074"/>
                  <a:chExt cx="168701" cy="132575"/>
                </a:xfrm>
              </p:grpSpPr>
              <p:grpSp>
                <p:nvGrpSpPr>
                  <p:cNvPr id="65" name="Groep 64">
                    <a:extLst>
                      <a:ext uri="{FF2B5EF4-FFF2-40B4-BE49-F238E27FC236}">
                        <a16:creationId xmlns:a16="http://schemas.microsoft.com/office/drawing/2014/main" id="{A1A12886-3C4F-1891-32C9-A88019B7BC6B}"/>
                      </a:ext>
                    </a:extLst>
                  </p:cNvPr>
                  <p:cNvGrpSpPr/>
                  <p:nvPr/>
                </p:nvGrpSpPr>
                <p:grpSpPr>
                  <a:xfrm>
                    <a:off x="-2866744" y="518074"/>
                    <a:ext cx="168701" cy="132575"/>
                    <a:chOff x="-2866744" y="518074"/>
                    <a:chExt cx="168701" cy="132575"/>
                  </a:xfrm>
                </p:grpSpPr>
                <p:cxnSp>
                  <p:nvCxnSpPr>
                    <p:cNvPr id="67" name="Rechte verbindingslijn 66">
                      <a:extLst>
                        <a:ext uri="{FF2B5EF4-FFF2-40B4-BE49-F238E27FC236}">
                          <a16:creationId xmlns:a16="http://schemas.microsoft.com/office/drawing/2014/main" id="{DC7F8316-E65E-BB50-3BC0-9D88FD950B2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DACA0884-2AE1-AE5F-A5DF-EBAEBC5D620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8D9EDF41-CA1B-EF0D-40F1-CEC960B55F1F}"/>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DC0848DB-DF4D-3D56-D0D0-0CCE06AC7A2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A615FE9C-2EE0-3A23-B4D8-B5CCD9179347}"/>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6" name="Pijl: rechts 62">
                    <a:extLst>
                      <a:ext uri="{FF2B5EF4-FFF2-40B4-BE49-F238E27FC236}">
                        <a16:creationId xmlns:a16="http://schemas.microsoft.com/office/drawing/2014/main" id="{3DCF3364-32B9-C7E7-E837-E331BC2E6070}"/>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F157CF6-D51F-D298-EA65-D1928FD6CD12}"/>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08D37BD3-E160-67BE-33B3-619D8A3AFFF3}"/>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6" name="Rechthoek 45">
                  <a:extLst>
                    <a:ext uri="{FF2B5EF4-FFF2-40B4-BE49-F238E27FC236}">
                      <a16:creationId xmlns:a16="http://schemas.microsoft.com/office/drawing/2014/main" id="{5B27E842-7E2C-863D-92C6-0E06FA9379A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7" name="Groep 46">
                  <a:extLst>
                    <a:ext uri="{FF2B5EF4-FFF2-40B4-BE49-F238E27FC236}">
                      <a16:creationId xmlns:a16="http://schemas.microsoft.com/office/drawing/2014/main" id="{CBAED1E5-4FD5-D9E6-BCFF-ECB25B22B370}"/>
                    </a:ext>
                  </a:extLst>
                </p:cNvPr>
                <p:cNvGrpSpPr/>
                <p:nvPr/>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F998B93D-AB10-60B4-8C8A-83940F9C129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23427CE9-60FA-14FB-6320-DB28681F5AD9}"/>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9936443D-7522-DAEB-7BC4-4B395C814AE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20CDD9D-32DD-B7F8-A66D-9770E544541E}"/>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A21CDEB-EB68-E93F-70D9-57793FBEB8B4}"/>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C71F52FD-E487-B969-D8AF-97599CEBB28B}"/>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296D3A04-97A8-D64F-F29D-5344990BC0B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5">
                    <a:extLst>
                      <a:ext uri="{FF2B5EF4-FFF2-40B4-BE49-F238E27FC236}">
                        <a16:creationId xmlns:a16="http://schemas.microsoft.com/office/drawing/2014/main" id="{3C11A180-4CC6-BD92-F1BD-18157DC59EC1}"/>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B720C08E-5DFF-8488-1503-680F98AE3BCF}"/>
                    </a:ext>
                  </a:extLst>
                </p:cNvPr>
                <p:cNvGrpSpPr/>
                <p:nvPr/>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E9B32269-B039-AF4F-8202-C6E029442AD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736A0959-AA8F-4C1C-5E57-5E8850E9E92D}"/>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9CAB5011-CF0A-6F54-8898-416FF207A679}"/>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968EA9C-7053-063E-5281-8FA3B689930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5BBE79A-3E4A-FCE3-269B-F846BD2A344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C4BFD00C-7B8A-C994-2B08-75615F916FD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AAF008BD-A321-5C78-D455-EBF4107F6DBF}"/>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47">
                    <a:extLst>
                      <a:ext uri="{FF2B5EF4-FFF2-40B4-BE49-F238E27FC236}">
                        <a16:creationId xmlns:a16="http://schemas.microsoft.com/office/drawing/2014/main" id="{03C7E157-31E9-B3F1-D583-EBCD9FCA9E28}"/>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3719CAB5-FDD6-C279-E007-E149A4CA7948}"/>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8" name="Rechthoek 37">
                <a:extLst>
                  <a:ext uri="{FF2B5EF4-FFF2-40B4-BE49-F238E27FC236}">
                    <a16:creationId xmlns:a16="http://schemas.microsoft.com/office/drawing/2014/main" id="{C5DCA431-6ED1-1CCF-C079-904AAD2BAB6B}"/>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6" name="Ovaal 25">
              <a:extLst>
                <a:ext uri="{FF2B5EF4-FFF2-40B4-BE49-F238E27FC236}">
                  <a16:creationId xmlns:a16="http://schemas.microsoft.com/office/drawing/2014/main" id="{12C27234-EB48-18BE-F046-149667C7D449}"/>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7" name="Rechthoek 26">
              <a:extLst>
                <a:ext uri="{FF2B5EF4-FFF2-40B4-BE49-F238E27FC236}">
                  <a16:creationId xmlns:a16="http://schemas.microsoft.com/office/drawing/2014/main" id="{A61A34F3-6B97-4082-3F7A-5D8E093D6D59}"/>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8" name="Rechthoek 27">
              <a:extLst>
                <a:ext uri="{FF2B5EF4-FFF2-40B4-BE49-F238E27FC236}">
                  <a16:creationId xmlns:a16="http://schemas.microsoft.com/office/drawing/2014/main" id="{AEAAFE97-3A3C-936A-0876-89B0E61C0C25}"/>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572887292"/>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with 2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6484862"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CFFD47EB-EB13-F71F-7F79-900B22550423}"/>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0" name="Tijdelijke aanduiding voor voettekst 9">
            <a:extLst>
              <a:ext uri="{FF2B5EF4-FFF2-40B4-BE49-F238E27FC236}">
                <a16:creationId xmlns:a16="http://schemas.microsoft.com/office/drawing/2014/main" id="{99B531AB-F9C2-C21B-71C6-2C3F03789103}"/>
              </a:ext>
            </a:extLst>
          </p:cNvPr>
          <p:cNvSpPr>
            <a:spLocks noGrp="1"/>
          </p:cNvSpPr>
          <p:nvPr>
            <p:ph type="ftr" sz="quarter" idx="18"/>
          </p:nvPr>
        </p:nvSpPr>
        <p:spPr/>
        <p:txBody>
          <a:bodyPr/>
          <a:lstStyle/>
          <a:p>
            <a:endParaRPr lang="en-US"/>
          </a:p>
        </p:txBody>
      </p:sp>
      <p:sp>
        <p:nvSpPr>
          <p:cNvPr id="11" name="Tijdelijke aanduiding voor dianummer 10">
            <a:extLst>
              <a:ext uri="{FF2B5EF4-FFF2-40B4-BE49-F238E27FC236}">
                <a16:creationId xmlns:a16="http://schemas.microsoft.com/office/drawing/2014/main" id="{71B32A83-D73B-06E5-8CDB-A6C0C1DF2D25}"/>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0" name="Groep 139">
            <a:extLst>
              <a:ext uri="{FF2B5EF4-FFF2-40B4-BE49-F238E27FC236}">
                <a16:creationId xmlns:a16="http://schemas.microsoft.com/office/drawing/2014/main" id="{EEEC177E-61BA-BAE4-23AF-5BEC894CC603}"/>
              </a:ext>
            </a:extLst>
          </p:cNvPr>
          <p:cNvGrpSpPr/>
          <p:nvPr/>
        </p:nvGrpSpPr>
        <p:grpSpPr>
          <a:xfrm>
            <a:off x="12400801" y="3134542"/>
            <a:ext cx="3600000" cy="4029644"/>
            <a:chOff x="12395368" y="2773278"/>
            <a:chExt cx="3600000" cy="4029644"/>
          </a:xfrm>
        </p:grpSpPr>
        <p:sp>
          <p:nvSpPr>
            <p:cNvPr id="141" name="Rechthoek 140">
              <a:extLst>
                <a:ext uri="{FF2B5EF4-FFF2-40B4-BE49-F238E27FC236}">
                  <a16:creationId xmlns:a16="http://schemas.microsoft.com/office/drawing/2014/main" id="{62F2B652-7D54-C7BD-2F73-B64C794FACB4}"/>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2" name="Ovaal 141">
              <a:extLst>
                <a:ext uri="{FF2B5EF4-FFF2-40B4-BE49-F238E27FC236}">
                  <a16:creationId xmlns:a16="http://schemas.microsoft.com/office/drawing/2014/main" id="{CDCAF179-012A-F6EE-3C63-5DB01C91A56F}"/>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3" name="Rechthoek 142">
              <a:extLst>
                <a:ext uri="{FF2B5EF4-FFF2-40B4-BE49-F238E27FC236}">
                  <a16:creationId xmlns:a16="http://schemas.microsoft.com/office/drawing/2014/main" id="{4B8BC962-73C3-42FA-4FB1-9278AFB19340}"/>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4" name="Ovaal 143">
              <a:extLst>
                <a:ext uri="{FF2B5EF4-FFF2-40B4-BE49-F238E27FC236}">
                  <a16:creationId xmlns:a16="http://schemas.microsoft.com/office/drawing/2014/main" id="{28786ABD-AB90-6760-704A-866601608D00}"/>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5" name="Rechthoek 144">
              <a:extLst>
                <a:ext uri="{FF2B5EF4-FFF2-40B4-BE49-F238E27FC236}">
                  <a16:creationId xmlns:a16="http://schemas.microsoft.com/office/drawing/2014/main" id="{DF1E3F86-C386-F67F-03D1-4E2E0C008903}"/>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6" name="Ovaal 145">
              <a:extLst>
                <a:ext uri="{FF2B5EF4-FFF2-40B4-BE49-F238E27FC236}">
                  <a16:creationId xmlns:a16="http://schemas.microsoft.com/office/drawing/2014/main" id="{D38F96C3-20FA-8CA9-5462-867DA3CD0BCF}"/>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7" name="Rechthoek 146">
              <a:extLst>
                <a:ext uri="{FF2B5EF4-FFF2-40B4-BE49-F238E27FC236}">
                  <a16:creationId xmlns:a16="http://schemas.microsoft.com/office/drawing/2014/main" id="{F767DA28-B992-1150-3B84-0411C7C61C9F}"/>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8" name="Rechthoek 147">
              <a:extLst>
                <a:ext uri="{FF2B5EF4-FFF2-40B4-BE49-F238E27FC236}">
                  <a16:creationId xmlns:a16="http://schemas.microsoft.com/office/drawing/2014/main" id="{0E090D9D-D88D-906E-ACEC-4F74B2006C4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49" name="Afbeelding 148">
            <a:extLst>
              <a:ext uri="{FF2B5EF4-FFF2-40B4-BE49-F238E27FC236}">
                <a16:creationId xmlns:a16="http://schemas.microsoft.com/office/drawing/2014/main" id="{D6B78814-884D-907D-2900-DCEC337C96DD}"/>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F42338C5-7F4C-57A4-E693-96BE5824A988}"/>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9CF9BA84-761B-2652-B0E4-137E7190B568}"/>
                </a:ext>
              </a:extLst>
            </p:cNvPr>
            <p:cNvGrpSpPr/>
            <p:nvPr/>
          </p:nvGrpSpPr>
          <p:grpSpPr>
            <a:xfrm>
              <a:off x="-3812294" y="4243294"/>
              <a:ext cx="3600000" cy="2614706"/>
              <a:chOff x="-3808800" y="4200525"/>
              <a:chExt cx="3600000" cy="2614706"/>
            </a:xfrm>
          </p:grpSpPr>
          <p:sp>
            <p:nvSpPr>
              <p:cNvPr id="12" name="Rechthoek 11">
                <a:extLst>
                  <a:ext uri="{FF2B5EF4-FFF2-40B4-BE49-F238E27FC236}">
                    <a16:creationId xmlns:a16="http://schemas.microsoft.com/office/drawing/2014/main" id="{B5B11B76-48B9-689E-6EA2-BD54E3D97C69}"/>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3" name="Ovaal 12">
                <a:extLst>
                  <a:ext uri="{FF2B5EF4-FFF2-40B4-BE49-F238E27FC236}">
                    <a16:creationId xmlns:a16="http://schemas.microsoft.com/office/drawing/2014/main" id="{D39C77E1-C3AF-5EBF-1869-EE822C5FD0B3}"/>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 name="Rechthoek 13">
                <a:extLst>
                  <a:ext uri="{FF2B5EF4-FFF2-40B4-BE49-F238E27FC236}">
                    <a16:creationId xmlns:a16="http://schemas.microsoft.com/office/drawing/2014/main" id="{6CD440F6-58E3-1942-0565-BB4CD90C9A37}"/>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5" name="Groep 14">
                <a:extLst>
                  <a:ext uri="{FF2B5EF4-FFF2-40B4-BE49-F238E27FC236}">
                    <a16:creationId xmlns:a16="http://schemas.microsoft.com/office/drawing/2014/main" id="{20B7551E-EE98-D87F-02C3-BF3162396DC7}"/>
                  </a:ext>
                </a:extLst>
              </p:cNvPr>
              <p:cNvGrpSpPr/>
              <p:nvPr/>
            </p:nvGrpSpPr>
            <p:grpSpPr>
              <a:xfrm>
                <a:off x="-3353490" y="6489233"/>
                <a:ext cx="825500" cy="209550"/>
                <a:chOff x="13496528" y="3168235"/>
                <a:chExt cx="825500" cy="209550"/>
              </a:xfrm>
            </p:grpSpPr>
            <p:sp>
              <p:nvSpPr>
                <p:cNvPr id="20" name="Rechthoek 19">
                  <a:extLst>
                    <a:ext uri="{FF2B5EF4-FFF2-40B4-BE49-F238E27FC236}">
                      <a16:creationId xmlns:a16="http://schemas.microsoft.com/office/drawing/2014/main" id="{E1791F84-1BB2-963F-AC2A-674F31F431E3}"/>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1" name="Rechte verbindingslijn 20">
                  <a:extLst>
                    <a:ext uri="{FF2B5EF4-FFF2-40B4-BE49-F238E27FC236}">
                      <a16:creationId xmlns:a16="http://schemas.microsoft.com/office/drawing/2014/main" id="{64B0ED5F-D5C3-1B6C-3702-BF0CDF735FB0}"/>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2" name="Gelijkbenige driehoek 134">
                  <a:extLst>
                    <a:ext uri="{FF2B5EF4-FFF2-40B4-BE49-F238E27FC236}">
                      <a16:creationId xmlns:a16="http://schemas.microsoft.com/office/drawing/2014/main" id="{379D48C5-B967-36F0-A88F-4D14D55B1CC9}"/>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6" name="Ovaal 15">
                <a:extLst>
                  <a:ext uri="{FF2B5EF4-FFF2-40B4-BE49-F238E27FC236}">
                    <a16:creationId xmlns:a16="http://schemas.microsoft.com/office/drawing/2014/main" id="{1691552D-277D-1CE4-038B-3EF3FAF257DB}"/>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7" name="Rechthoek 16">
                <a:extLst>
                  <a:ext uri="{FF2B5EF4-FFF2-40B4-BE49-F238E27FC236}">
                    <a16:creationId xmlns:a16="http://schemas.microsoft.com/office/drawing/2014/main" id="{CE1EE276-3732-B48A-4175-ACDC916453E8}"/>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8" name="Rechthoek 17">
                <a:extLst>
                  <a:ext uri="{FF2B5EF4-FFF2-40B4-BE49-F238E27FC236}">
                    <a16:creationId xmlns:a16="http://schemas.microsoft.com/office/drawing/2014/main" id="{9958035E-4799-34E8-EAB7-5C316825462E}"/>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9" name="Ovaal 18">
                <a:extLst>
                  <a:ext uri="{FF2B5EF4-FFF2-40B4-BE49-F238E27FC236}">
                    <a16:creationId xmlns:a16="http://schemas.microsoft.com/office/drawing/2014/main" id="{B628CD2C-CB51-3C7E-10EC-88877AAE377A}"/>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41EAEB13-5D1D-50AF-E6DA-9B963F1A5537}"/>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3" name="Groep 22">
            <a:extLst>
              <a:ext uri="{FF2B5EF4-FFF2-40B4-BE49-F238E27FC236}">
                <a16:creationId xmlns:a16="http://schemas.microsoft.com/office/drawing/2014/main" id="{1C259FF2-B6BF-F291-260D-1D6E38C180A2}"/>
              </a:ext>
            </a:extLst>
          </p:cNvPr>
          <p:cNvGrpSpPr/>
          <p:nvPr/>
        </p:nvGrpSpPr>
        <p:grpSpPr>
          <a:xfrm>
            <a:off x="-3808800" y="0"/>
            <a:ext cx="3600000" cy="3361037"/>
            <a:chOff x="-3808800" y="0"/>
            <a:chExt cx="3600000" cy="3361037"/>
          </a:xfrm>
        </p:grpSpPr>
        <p:grpSp>
          <p:nvGrpSpPr>
            <p:cNvPr id="24" name="Groep 23">
              <a:extLst>
                <a:ext uri="{FF2B5EF4-FFF2-40B4-BE49-F238E27FC236}">
                  <a16:creationId xmlns:a16="http://schemas.microsoft.com/office/drawing/2014/main" id="{EF685B59-4207-49E4-A4FC-6467AA43B304}"/>
                </a:ext>
              </a:extLst>
            </p:cNvPr>
            <p:cNvGrpSpPr/>
            <p:nvPr/>
          </p:nvGrpSpPr>
          <p:grpSpPr>
            <a:xfrm>
              <a:off x="-3808800" y="0"/>
              <a:ext cx="3600000" cy="3361037"/>
              <a:chOff x="-3777458" y="0"/>
              <a:chExt cx="3600000" cy="3361037"/>
            </a:xfrm>
          </p:grpSpPr>
          <p:sp>
            <p:nvSpPr>
              <p:cNvPr id="28" name="Rechthoek 27">
                <a:extLst>
                  <a:ext uri="{FF2B5EF4-FFF2-40B4-BE49-F238E27FC236}">
                    <a16:creationId xmlns:a16="http://schemas.microsoft.com/office/drawing/2014/main" id="{0EA32F03-AA80-E92A-FBDF-E9BAB1B79B91}"/>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9" name="Ovaal 28">
                <a:extLst>
                  <a:ext uri="{FF2B5EF4-FFF2-40B4-BE49-F238E27FC236}">
                    <a16:creationId xmlns:a16="http://schemas.microsoft.com/office/drawing/2014/main" id="{D2AEEA18-7D0F-FCAA-7222-9DDF9E23D6C9}"/>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 name="Rechthoek 29">
                <a:extLst>
                  <a:ext uri="{FF2B5EF4-FFF2-40B4-BE49-F238E27FC236}">
                    <a16:creationId xmlns:a16="http://schemas.microsoft.com/office/drawing/2014/main" id="{2D60F984-A390-7B90-AF0B-E8242C5C685A}"/>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1" name="Ovaal 30">
                <a:extLst>
                  <a:ext uri="{FF2B5EF4-FFF2-40B4-BE49-F238E27FC236}">
                    <a16:creationId xmlns:a16="http://schemas.microsoft.com/office/drawing/2014/main" id="{6140519A-DCD5-9D52-8A17-F6C319A4E052}"/>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2" name="Rechthoek 31">
                <a:extLst>
                  <a:ext uri="{FF2B5EF4-FFF2-40B4-BE49-F238E27FC236}">
                    <a16:creationId xmlns:a16="http://schemas.microsoft.com/office/drawing/2014/main" id="{74CD072B-635B-BD56-E126-15AD9A583FA4}"/>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3" name="Ovaal 32">
                <a:extLst>
                  <a:ext uri="{FF2B5EF4-FFF2-40B4-BE49-F238E27FC236}">
                    <a16:creationId xmlns:a16="http://schemas.microsoft.com/office/drawing/2014/main" id="{D7DF8F5B-9A15-A5A0-1F48-5B4396D86611}"/>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Ovaal 33">
                <a:extLst>
                  <a:ext uri="{FF2B5EF4-FFF2-40B4-BE49-F238E27FC236}">
                    <a16:creationId xmlns:a16="http://schemas.microsoft.com/office/drawing/2014/main" id="{39EB5942-9408-ABB5-D02E-D022C301DBE3}"/>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5" name="VOORBEELD">
                <a:extLst>
                  <a:ext uri="{FF2B5EF4-FFF2-40B4-BE49-F238E27FC236}">
                    <a16:creationId xmlns:a16="http://schemas.microsoft.com/office/drawing/2014/main" id="{DFD982FA-5B39-587B-D5AF-1EBF26C4DF1C}"/>
                  </a:ext>
                </a:extLst>
              </p:cNvPr>
              <p:cNvGrpSpPr/>
              <p:nvPr/>
            </p:nvGrpSpPr>
            <p:grpSpPr>
              <a:xfrm>
                <a:off x="-3596463" y="501346"/>
                <a:ext cx="3234311" cy="558875"/>
                <a:chOff x="-3605171" y="458674"/>
                <a:chExt cx="3234311" cy="558875"/>
              </a:xfrm>
            </p:grpSpPr>
            <p:sp>
              <p:nvSpPr>
                <p:cNvPr id="38" name="Rechthoek 37">
                  <a:extLst>
                    <a:ext uri="{FF2B5EF4-FFF2-40B4-BE49-F238E27FC236}">
                      <a16:creationId xmlns:a16="http://schemas.microsoft.com/office/drawing/2014/main" id="{CE5F2FE1-37DD-E9EF-2EE5-38599AE8B1B1}"/>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9" name="Rechte verbindingslijn 38">
                  <a:extLst>
                    <a:ext uri="{FF2B5EF4-FFF2-40B4-BE49-F238E27FC236}">
                      <a16:creationId xmlns:a16="http://schemas.microsoft.com/office/drawing/2014/main" id="{254012F2-8F65-2F3B-C7FB-D7FAFB9998E5}"/>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F507EFDD-A59C-091C-1604-DC782A2A4680}"/>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2C76F182-F252-DA33-C2AD-285E7E498100}"/>
                    </a:ext>
                  </a:extLst>
                </p:cNvPr>
                <p:cNvGrpSpPr/>
                <p:nvPr/>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79200474-210D-DFF8-D8FC-0C267D1FE53F}"/>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21DCB2E3-9BC3-04BE-5EF7-4895FFFEA99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B2C2FBB7-9099-FAE0-AE07-3CD1409FEC6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E3935C51-A83B-2C8D-F52E-F58F7EB9A730}"/>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73069860-954A-4976-9C34-0DA45784014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ECB63483-D3D8-8739-8C43-192F941C8AD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69">
                    <a:extLst>
                      <a:ext uri="{FF2B5EF4-FFF2-40B4-BE49-F238E27FC236}">
                        <a16:creationId xmlns:a16="http://schemas.microsoft.com/office/drawing/2014/main" id="{7E0EE5CD-3903-6EB6-AACC-482C1239FF4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7811C924-3B89-D044-B0D7-53296F81A19A}"/>
                    </a:ext>
                  </a:extLst>
                </p:cNvPr>
                <p:cNvGrpSpPr/>
                <p:nvPr/>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5F21137E-9053-54AF-4CAE-95481B4048C1}"/>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D3A3F56D-4DD0-C0A0-3FF7-A1DF6A8AC2A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29265760-3BE0-1FD6-0410-89736806855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BE710811-0E16-6DD9-48E3-A6EEB5580B9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FDB3CFED-1F97-D076-79F6-AE85B90C2B2C}"/>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FB3CBA44-3459-825D-ACA4-B7A5569AEC2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2">
                    <a:extLst>
                      <a:ext uri="{FF2B5EF4-FFF2-40B4-BE49-F238E27FC236}">
                        <a16:creationId xmlns:a16="http://schemas.microsoft.com/office/drawing/2014/main" id="{B151AC22-5740-DA13-2730-77882E058329}"/>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55937931-940A-AB56-D91B-53606ED10065}"/>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C0C3111A-C69A-DCA1-8EF7-23F3031B666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5" name="Rechthoek 44">
                  <a:extLst>
                    <a:ext uri="{FF2B5EF4-FFF2-40B4-BE49-F238E27FC236}">
                      <a16:creationId xmlns:a16="http://schemas.microsoft.com/office/drawing/2014/main" id="{0C086AA5-AE15-E2B9-0498-4CBEBE661DC2}"/>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6" name="Groep 45">
                  <a:extLst>
                    <a:ext uri="{FF2B5EF4-FFF2-40B4-BE49-F238E27FC236}">
                      <a16:creationId xmlns:a16="http://schemas.microsoft.com/office/drawing/2014/main" id="{0D4553C5-AB57-7B39-9D8E-BB0B5ABE132E}"/>
                    </a:ext>
                  </a:extLst>
                </p:cNvPr>
                <p:cNvGrpSpPr/>
                <p:nvPr/>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521C6E3B-6511-BF2F-06C1-A6FA926362C5}"/>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B12296DC-ED28-2862-A105-90777A3111A1}"/>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32112DC0-DFF2-7E92-A786-AA3485CE51B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8C1C73DD-453E-1ABC-99B6-AF4602D0DC97}"/>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611165FD-C814-014A-CBA2-1085C914DB4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4988E91B-CA13-5FB8-CB1F-DAF3FCF662A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23D7DF32-DD9C-7ABC-CB2F-DE1B0CE549F5}"/>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5">
                    <a:extLst>
                      <a:ext uri="{FF2B5EF4-FFF2-40B4-BE49-F238E27FC236}">
                        <a16:creationId xmlns:a16="http://schemas.microsoft.com/office/drawing/2014/main" id="{683CB1BD-F387-F81B-CD74-C5C6849943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3F80B1D1-2E5A-AB41-B53B-1C86F083646E}"/>
                    </a:ext>
                  </a:extLst>
                </p:cNvPr>
                <p:cNvGrpSpPr/>
                <p:nvPr/>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A4D6521B-BAD6-DCDE-FC58-766CAA7038D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B3C279A2-A516-667F-62C3-D568D713D5F0}"/>
                      </a:ext>
                    </a:extLst>
                  </p:cNvPr>
                  <p:cNvGrpSpPr/>
                  <p:nvPr/>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365F5F9F-0ADD-61D6-6A91-5DA58A43526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B6709B92-C7B7-CB45-652A-28F3BFB0D992}"/>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729D8C61-E476-792E-3B49-72648ECD904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BA66A50-753F-DD16-9E88-FFBB6A3BEF6E}"/>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DB38C85-C9E8-2134-A774-317C94A2421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7">
                    <a:extLst>
                      <a:ext uri="{FF2B5EF4-FFF2-40B4-BE49-F238E27FC236}">
                        <a16:creationId xmlns:a16="http://schemas.microsoft.com/office/drawing/2014/main" id="{8E040E20-C9CE-E285-4167-799BE7A201C6}"/>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6" name="Rechthoek 35">
                <a:extLst>
                  <a:ext uri="{FF2B5EF4-FFF2-40B4-BE49-F238E27FC236}">
                    <a16:creationId xmlns:a16="http://schemas.microsoft.com/office/drawing/2014/main" id="{4499EA78-4EF7-91C1-16DB-9FF2E8E141F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7" name="Rechthoek 36">
                <a:extLst>
                  <a:ext uri="{FF2B5EF4-FFF2-40B4-BE49-F238E27FC236}">
                    <a16:creationId xmlns:a16="http://schemas.microsoft.com/office/drawing/2014/main" id="{B6BC394B-83BE-35C4-435F-B8547834521C}"/>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5" name="Ovaal 24">
              <a:extLst>
                <a:ext uri="{FF2B5EF4-FFF2-40B4-BE49-F238E27FC236}">
                  <a16:creationId xmlns:a16="http://schemas.microsoft.com/office/drawing/2014/main" id="{951527E9-DF54-1442-B6BD-B51FF9F75B18}"/>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6" name="Rechthoek 25">
              <a:extLst>
                <a:ext uri="{FF2B5EF4-FFF2-40B4-BE49-F238E27FC236}">
                  <a16:creationId xmlns:a16="http://schemas.microsoft.com/office/drawing/2014/main" id="{91A147CC-5064-E5A8-A85F-845033427834}"/>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7" name="Rechthoek 26">
              <a:extLst>
                <a:ext uri="{FF2B5EF4-FFF2-40B4-BE49-F238E27FC236}">
                  <a16:creationId xmlns:a16="http://schemas.microsoft.com/office/drawing/2014/main" id="{74B3D5D2-9174-F024-6BE9-7F97E9872AB7}"/>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4241530988"/>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with 3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inhoud 7">
            <a:extLst>
              <a:ext uri="{FF2B5EF4-FFF2-40B4-BE49-F238E27FC236}">
                <a16:creationId xmlns:a16="http://schemas.microsoft.com/office/drawing/2014/main" id="{16048C25-836D-9570-D67F-784A17CA1F3B}"/>
              </a:ext>
            </a:extLst>
          </p:cNvPr>
          <p:cNvSpPr>
            <a:spLocks noGrp="1"/>
          </p:cNvSpPr>
          <p:nvPr>
            <p:ph sz="quarter" idx="14"/>
          </p:nvPr>
        </p:nvSpPr>
        <p:spPr>
          <a:xfrm>
            <a:off x="4467000" y="1628775"/>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ijdelijke aanduiding voor inhoud 7">
            <a:extLst>
              <a:ext uri="{FF2B5EF4-FFF2-40B4-BE49-F238E27FC236}">
                <a16:creationId xmlns:a16="http://schemas.microsoft.com/office/drawing/2014/main" id="{DAF0DFDA-5BC6-BFFD-B877-9FA6944CE57C}"/>
              </a:ext>
            </a:extLst>
          </p:cNvPr>
          <p:cNvSpPr>
            <a:spLocks noGrp="1"/>
          </p:cNvSpPr>
          <p:nvPr>
            <p:ph sz="quarter" idx="15"/>
          </p:nvPr>
        </p:nvSpPr>
        <p:spPr>
          <a:xfrm>
            <a:off x="8418064" y="1628781"/>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05F8D392-A5B7-7874-ADCB-93B89718397E}"/>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1" name="Tijdelijke aanduiding voor voettekst 10">
            <a:extLst>
              <a:ext uri="{FF2B5EF4-FFF2-40B4-BE49-F238E27FC236}">
                <a16:creationId xmlns:a16="http://schemas.microsoft.com/office/drawing/2014/main" id="{810BF960-0933-1D30-F642-AF4AED7608A9}"/>
              </a:ext>
            </a:extLst>
          </p:cNvPr>
          <p:cNvSpPr>
            <a:spLocks noGrp="1"/>
          </p:cNvSpPr>
          <p:nvPr>
            <p:ph type="ftr" sz="quarter" idx="17"/>
          </p:nvPr>
        </p:nvSpPr>
        <p:spPr/>
        <p:txBody>
          <a:bodyPr/>
          <a:lstStyle/>
          <a:p>
            <a:endParaRPr lang="en-US"/>
          </a:p>
        </p:txBody>
      </p:sp>
      <p:sp>
        <p:nvSpPr>
          <p:cNvPr id="12" name="Tijdelijke aanduiding voor dianummer 11">
            <a:extLst>
              <a:ext uri="{FF2B5EF4-FFF2-40B4-BE49-F238E27FC236}">
                <a16:creationId xmlns:a16="http://schemas.microsoft.com/office/drawing/2014/main" id="{478723CB-137E-456D-CD01-803BB9E4D1B8}"/>
              </a:ext>
            </a:extLst>
          </p:cNvPr>
          <p:cNvSpPr>
            <a:spLocks noGrp="1"/>
          </p:cNvSpPr>
          <p:nvPr>
            <p:ph type="sldNum" sz="quarter" idx="18"/>
          </p:nvPr>
        </p:nvSpPr>
        <p:spPr/>
        <p:txBody>
          <a:bodyPr/>
          <a:lstStyle/>
          <a:p>
            <a:fld id="{235F31FF-4816-4A7C-BAEE-4B5C41A91EB1}" type="slidenum">
              <a:rPr lang="en-US" smtClean="0"/>
              <a:t>‹#›</a:t>
            </a:fld>
            <a:endParaRPr lang="en-US"/>
          </a:p>
        </p:txBody>
      </p:sp>
      <p:grpSp>
        <p:nvGrpSpPr>
          <p:cNvPr id="141" name="Groep 140">
            <a:extLst>
              <a:ext uri="{FF2B5EF4-FFF2-40B4-BE49-F238E27FC236}">
                <a16:creationId xmlns:a16="http://schemas.microsoft.com/office/drawing/2014/main" id="{400FBCD4-DB94-04D2-AE78-E8A29B969BA5}"/>
              </a:ext>
            </a:extLst>
          </p:cNvPr>
          <p:cNvGrpSpPr/>
          <p:nvPr/>
        </p:nvGrpSpPr>
        <p:grpSpPr>
          <a:xfrm>
            <a:off x="12400801" y="3134542"/>
            <a:ext cx="3600000" cy="4029644"/>
            <a:chOff x="12395368" y="2773278"/>
            <a:chExt cx="3600000" cy="4029644"/>
          </a:xfrm>
        </p:grpSpPr>
        <p:sp>
          <p:nvSpPr>
            <p:cNvPr id="142" name="Rechthoek 141">
              <a:extLst>
                <a:ext uri="{FF2B5EF4-FFF2-40B4-BE49-F238E27FC236}">
                  <a16:creationId xmlns:a16="http://schemas.microsoft.com/office/drawing/2014/main" id="{BF418AE6-1E28-41E4-F08C-04D97ADB2C5F}"/>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3" name="Ovaal 142">
              <a:extLst>
                <a:ext uri="{FF2B5EF4-FFF2-40B4-BE49-F238E27FC236}">
                  <a16:creationId xmlns:a16="http://schemas.microsoft.com/office/drawing/2014/main" id="{05173CDB-8890-4072-D577-11C879417EC0}"/>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4" name="Rechthoek 143">
              <a:extLst>
                <a:ext uri="{FF2B5EF4-FFF2-40B4-BE49-F238E27FC236}">
                  <a16:creationId xmlns:a16="http://schemas.microsoft.com/office/drawing/2014/main" id="{73C56923-9FF5-072E-9331-B4021E94610D}"/>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5" name="Ovaal 144">
              <a:extLst>
                <a:ext uri="{FF2B5EF4-FFF2-40B4-BE49-F238E27FC236}">
                  <a16:creationId xmlns:a16="http://schemas.microsoft.com/office/drawing/2014/main" id="{540551A1-414C-007A-A876-BB34937EDA8C}"/>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6" name="Rechthoek 145">
              <a:extLst>
                <a:ext uri="{FF2B5EF4-FFF2-40B4-BE49-F238E27FC236}">
                  <a16:creationId xmlns:a16="http://schemas.microsoft.com/office/drawing/2014/main" id="{53DE464F-95E9-4DFC-DB5D-59C8A6A117C1}"/>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7" name="Ovaal 146">
              <a:extLst>
                <a:ext uri="{FF2B5EF4-FFF2-40B4-BE49-F238E27FC236}">
                  <a16:creationId xmlns:a16="http://schemas.microsoft.com/office/drawing/2014/main" id="{381A82E0-A192-0A36-54F1-20E98C425883}"/>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8" name="Rechthoek 147">
              <a:extLst>
                <a:ext uri="{FF2B5EF4-FFF2-40B4-BE49-F238E27FC236}">
                  <a16:creationId xmlns:a16="http://schemas.microsoft.com/office/drawing/2014/main" id="{E10D861D-507B-7236-8E44-679A77B7049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9" name="Rechthoek 148">
              <a:extLst>
                <a:ext uri="{FF2B5EF4-FFF2-40B4-BE49-F238E27FC236}">
                  <a16:creationId xmlns:a16="http://schemas.microsoft.com/office/drawing/2014/main" id="{034CA921-C313-7744-AB69-4219A2A15FE5}"/>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0" name="Afbeelding 149">
            <a:extLst>
              <a:ext uri="{FF2B5EF4-FFF2-40B4-BE49-F238E27FC236}">
                <a16:creationId xmlns:a16="http://schemas.microsoft.com/office/drawing/2014/main" id="{FBE30169-7BDA-7D3E-B2F3-340CED81B6D8}"/>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3164476-CEB6-ACFE-ED3B-23035DABA196}"/>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4DEC52D6-B4EE-9672-CD9F-5EC06929F96B}"/>
                </a:ext>
              </a:extLst>
            </p:cNvPr>
            <p:cNvGrpSpPr/>
            <p:nvPr/>
          </p:nvGrpSpPr>
          <p:grpSpPr>
            <a:xfrm>
              <a:off x="-3812294" y="4243294"/>
              <a:ext cx="3600000" cy="2614706"/>
              <a:chOff x="-3808800" y="4200525"/>
              <a:chExt cx="3600000" cy="2614706"/>
            </a:xfrm>
          </p:grpSpPr>
          <p:sp>
            <p:nvSpPr>
              <p:cNvPr id="13" name="Rechthoek 12">
                <a:extLst>
                  <a:ext uri="{FF2B5EF4-FFF2-40B4-BE49-F238E27FC236}">
                    <a16:creationId xmlns:a16="http://schemas.microsoft.com/office/drawing/2014/main" id="{8073683E-0B17-9103-A9D2-E6C6202AE972}"/>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4" name="Ovaal 13">
                <a:extLst>
                  <a:ext uri="{FF2B5EF4-FFF2-40B4-BE49-F238E27FC236}">
                    <a16:creationId xmlns:a16="http://schemas.microsoft.com/office/drawing/2014/main" id="{36548A7A-C231-1692-D90C-E2FC74913EC7}"/>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5" name="Rechthoek 14">
                <a:extLst>
                  <a:ext uri="{FF2B5EF4-FFF2-40B4-BE49-F238E27FC236}">
                    <a16:creationId xmlns:a16="http://schemas.microsoft.com/office/drawing/2014/main" id="{62672A0C-530C-E16B-C034-716A3C501314}"/>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6" name="Groep 15">
                <a:extLst>
                  <a:ext uri="{FF2B5EF4-FFF2-40B4-BE49-F238E27FC236}">
                    <a16:creationId xmlns:a16="http://schemas.microsoft.com/office/drawing/2014/main" id="{748AE475-BC89-A634-1C94-0E26EF83879D}"/>
                  </a:ext>
                </a:extLst>
              </p:cNvPr>
              <p:cNvGrpSpPr/>
              <p:nvPr/>
            </p:nvGrpSpPr>
            <p:grpSpPr>
              <a:xfrm>
                <a:off x="-3353490" y="6489233"/>
                <a:ext cx="825500" cy="209550"/>
                <a:chOff x="13496528" y="3168235"/>
                <a:chExt cx="825500" cy="209550"/>
              </a:xfrm>
            </p:grpSpPr>
            <p:sp>
              <p:nvSpPr>
                <p:cNvPr id="21" name="Rechthoek 20">
                  <a:extLst>
                    <a:ext uri="{FF2B5EF4-FFF2-40B4-BE49-F238E27FC236}">
                      <a16:creationId xmlns:a16="http://schemas.microsoft.com/office/drawing/2014/main" id="{FDDBB449-ED02-7F06-4F1A-CCB7510D5B79}"/>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2" name="Rechte verbindingslijn 21">
                  <a:extLst>
                    <a:ext uri="{FF2B5EF4-FFF2-40B4-BE49-F238E27FC236}">
                      <a16:creationId xmlns:a16="http://schemas.microsoft.com/office/drawing/2014/main" id="{B72E031E-AF8A-9E21-E8CE-83AE303456A2}"/>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3" name="Gelijkbenige driehoek 134">
                  <a:extLst>
                    <a:ext uri="{FF2B5EF4-FFF2-40B4-BE49-F238E27FC236}">
                      <a16:creationId xmlns:a16="http://schemas.microsoft.com/office/drawing/2014/main" id="{FBCF3B91-13A9-9661-D689-F7B07FB48A85}"/>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64D679FD-8856-973C-92A9-5C6CD628DC7C}"/>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8" name="Rechthoek 17">
                <a:extLst>
                  <a:ext uri="{FF2B5EF4-FFF2-40B4-BE49-F238E27FC236}">
                    <a16:creationId xmlns:a16="http://schemas.microsoft.com/office/drawing/2014/main" id="{119A8272-D8C7-19AC-8A70-D4DBB848FDDF}"/>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9" name="Rechthoek 18">
                <a:extLst>
                  <a:ext uri="{FF2B5EF4-FFF2-40B4-BE49-F238E27FC236}">
                    <a16:creationId xmlns:a16="http://schemas.microsoft.com/office/drawing/2014/main" id="{FD2BCDED-3CAF-7CC7-95E1-CC909A70E7A2}"/>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0" name="Ovaal 19">
                <a:extLst>
                  <a:ext uri="{FF2B5EF4-FFF2-40B4-BE49-F238E27FC236}">
                    <a16:creationId xmlns:a16="http://schemas.microsoft.com/office/drawing/2014/main" id="{2C0381A5-D974-6271-D573-352030E13D40}"/>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3C134430-2531-6226-01FE-908DEEAA9614}"/>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4" name="Groep 23">
            <a:extLst>
              <a:ext uri="{FF2B5EF4-FFF2-40B4-BE49-F238E27FC236}">
                <a16:creationId xmlns:a16="http://schemas.microsoft.com/office/drawing/2014/main" id="{4E11812E-FC29-34EA-23C9-CA62AA3F2632}"/>
              </a:ext>
            </a:extLst>
          </p:cNvPr>
          <p:cNvGrpSpPr/>
          <p:nvPr/>
        </p:nvGrpSpPr>
        <p:grpSpPr>
          <a:xfrm>
            <a:off x="-3808800" y="0"/>
            <a:ext cx="3600000" cy="3361037"/>
            <a:chOff x="-3808800" y="0"/>
            <a:chExt cx="3600000" cy="3361037"/>
          </a:xfrm>
        </p:grpSpPr>
        <p:grpSp>
          <p:nvGrpSpPr>
            <p:cNvPr id="25" name="Groep 24">
              <a:extLst>
                <a:ext uri="{FF2B5EF4-FFF2-40B4-BE49-F238E27FC236}">
                  <a16:creationId xmlns:a16="http://schemas.microsoft.com/office/drawing/2014/main" id="{DB995B41-50B2-EBF5-FE1D-556C675A4F70}"/>
                </a:ext>
              </a:extLst>
            </p:cNvPr>
            <p:cNvGrpSpPr/>
            <p:nvPr/>
          </p:nvGrpSpPr>
          <p:grpSpPr>
            <a:xfrm>
              <a:off x="-3808800" y="0"/>
              <a:ext cx="3600000" cy="3361037"/>
              <a:chOff x="-3777458" y="0"/>
              <a:chExt cx="3600000" cy="3361037"/>
            </a:xfrm>
          </p:grpSpPr>
          <p:sp>
            <p:nvSpPr>
              <p:cNvPr id="29" name="Rechthoek 28">
                <a:extLst>
                  <a:ext uri="{FF2B5EF4-FFF2-40B4-BE49-F238E27FC236}">
                    <a16:creationId xmlns:a16="http://schemas.microsoft.com/office/drawing/2014/main" id="{04F024B9-D92B-FF25-0D59-3371370E1C8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0" name="Ovaal 29">
                <a:extLst>
                  <a:ext uri="{FF2B5EF4-FFF2-40B4-BE49-F238E27FC236}">
                    <a16:creationId xmlns:a16="http://schemas.microsoft.com/office/drawing/2014/main" id="{F95FA6B2-4D3A-BFCB-8786-52A78F63DBA9}"/>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0D1ED3A6-B464-BB58-8166-BE76B4594F6F}"/>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2" name="Ovaal 31">
                <a:extLst>
                  <a:ext uri="{FF2B5EF4-FFF2-40B4-BE49-F238E27FC236}">
                    <a16:creationId xmlns:a16="http://schemas.microsoft.com/office/drawing/2014/main" id="{511FD00D-BE19-66E3-1F6C-DEC51D9B159A}"/>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3" name="Rechthoek 32">
                <a:extLst>
                  <a:ext uri="{FF2B5EF4-FFF2-40B4-BE49-F238E27FC236}">
                    <a16:creationId xmlns:a16="http://schemas.microsoft.com/office/drawing/2014/main" id="{B6928068-2249-1DD7-3C6E-A99BB9E899FD}"/>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4" name="Ovaal 33">
                <a:extLst>
                  <a:ext uri="{FF2B5EF4-FFF2-40B4-BE49-F238E27FC236}">
                    <a16:creationId xmlns:a16="http://schemas.microsoft.com/office/drawing/2014/main" id="{0FE62572-F0E8-3037-8A3B-5143CA8DC5CD}"/>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5" name="Ovaal 34">
                <a:extLst>
                  <a:ext uri="{FF2B5EF4-FFF2-40B4-BE49-F238E27FC236}">
                    <a16:creationId xmlns:a16="http://schemas.microsoft.com/office/drawing/2014/main" id="{6B89D9BF-F91F-C2A1-68C7-16473FF23B16}"/>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6" name="VOORBEELD">
                <a:extLst>
                  <a:ext uri="{FF2B5EF4-FFF2-40B4-BE49-F238E27FC236}">
                    <a16:creationId xmlns:a16="http://schemas.microsoft.com/office/drawing/2014/main" id="{2A660612-F281-58C0-794A-BADE0FE033A1}"/>
                  </a:ext>
                </a:extLst>
              </p:cNvPr>
              <p:cNvGrpSpPr/>
              <p:nvPr/>
            </p:nvGrpSpPr>
            <p:grpSpPr>
              <a:xfrm>
                <a:off x="-3596463" y="501346"/>
                <a:ext cx="3234311" cy="558875"/>
                <a:chOff x="-3605171" y="458674"/>
                <a:chExt cx="3234311" cy="558875"/>
              </a:xfrm>
            </p:grpSpPr>
            <p:sp>
              <p:nvSpPr>
                <p:cNvPr id="39" name="Rechthoek 38">
                  <a:extLst>
                    <a:ext uri="{FF2B5EF4-FFF2-40B4-BE49-F238E27FC236}">
                      <a16:creationId xmlns:a16="http://schemas.microsoft.com/office/drawing/2014/main" id="{F6899F5E-152D-7D00-F0D3-E3FC5E63C692}"/>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0" name="Rechte verbindingslijn 39">
                  <a:extLst>
                    <a:ext uri="{FF2B5EF4-FFF2-40B4-BE49-F238E27FC236}">
                      <a16:creationId xmlns:a16="http://schemas.microsoft.com/office/drawing/2014/main" id="{620C7D0E-9C21-8904-87B4-C41FA7CB5F59}"/>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A1FC62F8-842F-48D7-8C15-0051C03B7030}"/>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C7E54DB-24CA-7BB2-3D52-D8DF7E080D63}"/>
                    </a:ext>
                  </a:extLst>
                </p:cNvPr>
                <p:cNvGrpSpPr/>
                <p:nvPr/>
              </p:nvGrpSpPr>
              <p:grpSpPr>
                <a:xfrm>
                  <a:off x="-3386247" y="830871"/>
                  <a:ext cx="139423" cy="109566"/>
                  <a:chOff x="-2866744" y="827071"/>
                  <a:chExt cx="168701" cy="132575"/>
                </a:xfrm>
              </p:grpSpPr>
              <p:grpSp>
                <p:nvGrpSpPr>
                  <p:cNvPr id="72" name="Groep 71">
                    <a:extLst>
                      <a:ext uri="{FF2B5EF4-FFF2-40B4-BE49-F238E27FC236}">
                        <a16:creationId xmlns:a16="http://schemas.microsoft.com/office/drawing/2014/main" id="{B42B233A-A59B-990F-B0B4-84DC58EC54EF}"/>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FF105F6C-374D-3BAE-ADF2-A38548EC0F4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0A5EC25-B665-C178-72AB-4A7BE68E47C9}"/>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1872CC9E-99BD-4462-40B7-77B32395342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A72D38A4-50D4-63DD-A23F-A7D9B56789E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70509CDB-76C1-9839-B967-8A1916E4DDE9}"/>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69">
                    <a:extLst>
                      <a:ext uri="{FF2B5EF4-FFF2-40B4-BE49-F238E27FC236}">
                        <a16:creationId xmlns:a16="http://schemas.microsoft.com/office/drawing/2014/main" id="{4E4CD8BC-0B17-AD40-F3BE-471E58E61BC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7C5AF2A3-5EDC-CFD0-4D05-625ED2AB2B7C}"/>
                    </a:ext>
                  </a:extLst>
                </p:cNvPr>
                <p:cNvGrpSpPr/>
                <p:nvPr/>
              </p:nvGrpSpPr>
              <p:grpSpPr>
                <a:xfrm>
                  <a:off x="-3605171" y="830871"/>
                  <a:ext cx="139423" cy="109566"/>
                  <a:chOff x="-2866744" y="518074"/>
                  <a:chExt cx="168701" cy="132575"/>
                </a:xfrm>
              </p:grpSpPr>
              <p:grpSp>
                <p:nvGrpSpPr>
                  <p:cNvPr id="65" name="Groep 64">
                    <a:extLst>
                      <a:ext uri="{FF2B5EF4-FFF2-40B4-BE49-F238E27FC236}">
                        <a16:creationId xmlns:a16="http://schemas.microsoft.com/office/drawing/2014/main" id="{6486DCD3-D1CF-06B6-AAC8-B2E4DB89C0F7}"/>
                      </a:ext>
                    </a:extLst>
                  </p:cNvPr>
                  <p:cNvGrpSpPr/>
                  <p:nvPr/>
                </p:nvGrpSpPr>
                <p:grpSpPr>
                  <a:xfrm>
                    <a:off x="-2866744" y="518074"/>
                    <a:ext cx="168701" cy="132575"/>
                    <a:chOff x="-2866744" y="518074"/>
                    <a:chExt cx="168701" cy="132575"/>
                  </a:xfrm>
                </p:grpSpPr>
                <p:cxnSp>
                  <p:nvCxnSpPr>
                    <p:cNvPr id="67" name="Rechte verbindingslijn 66">
                      <a:extLst>
                        <a:ext uri="{FF2B5EF4-FFF2-40B4-BE49-F238E27FC236}">
                          <a16:creationId xmlns:a16="http://schemas.microsoft.com/office/drawing/2014/main" id="{07A50912-08BD-F483-8744-BE161A62B42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6F56286-F576-D4EB-8C98-BCD8784801B8}"/>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1F33C0C-9E39-78E4-74CF-2FA7C1444C9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680AA95-A59E-A93A-A53F-55514B3BED5E}"/>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FDA96B1-F236-541F-073B-D0DD0878DEA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6" name="Pijl: rechts 62">
                    <a:extLst>
                      <a:ext uri="{FF2B5EF4-FFF2-40B4-BE49-F238E27FC236}">
                        <a16:creationId xmlns:a16="http://schemas.microsoft.com/office/drawing/2014/main" id="{561B2F96-DD00-5C1C-5499-950045C533D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6B484CE-DD3E-A286-6CF9-419175CDC048}"/>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AD55EDF4-1546-AF16-C387-CE5B91095E04}"/>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6" name="Rechthoek 45">
                  <a:extLst>
                    <a:ext uri="{FF2B5EF4-FFF2-40B4-BE49-F238E27FC236}">
                      <a16:creationId xmlns:a16="http://schemas.microsoft.com/office/drawing/2014/main" id="{3146F702-4B4F-7AFA-425C-672F897D5492}"/>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7" name="Groep 46">
                  <a:extLst>
                    <a:ext uri="{FF2B5EF4-FFF2-40B4-BE49-F238E27FC236}">
                      <a16:creationId xmlns:a16="http://schemas.microsoft.com/office/drawing/2014/main" id="{5A510D34-A2EA-3C79-6634-B1CFF46BA13A}"/>
                    </a:ext>
                  </a:extLst>
                </p:cNvPr>
                <p:cNvGrpSpPr/>
                <p:nvPr/>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C5B45FCF-0AA1-7BFC-3F74-62B4240F3F1F}"/>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D1C291A5-77F0-D69E-1072-57D80F02DFCE}"/>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C5CCEAFC-356E-073E-26F0-7C9DF78064B5}"/>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994B902-0787-5479-7724-FF37FAAA820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2DA2DEE-FF7F-66BB-D69A-6045B5800995}"/>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46F53EFE-B055-EE89-8139-920D26B462F1}"/>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3648399-D251-D307-CA82-DD46E8002C1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5">
                    <a:extLst>
                      <a:ext uri="{FF2B5EF4-FFF2-40B4-BE49-F238E27FC236}">
                        <a16:creationId xmlns:a16="http://schemas.microsoft.com/office/drawing/2014/main" id="{275092DF-79D6-726E-1414-2CE1B2E60A9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44C9F527-3327-CE59-509C-64ED21DE1BD1}"/>
                    </a:ext>
                  </a:extLst>
                </p:cNvPr>
                <p:cNvGrpSpPr/>
                <p:nvPr/>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A8095D0A-51D4-6E89-606F-B761967AB62A}"/>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A32179FF-2A82-8D5C-A217-EA9667BC30AA}"/>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D75CED7B-6C89-0BA8-D5EE-DA65505246C5}"/>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B0CF3F77-F602-C252-F9E1-6BFB17B2F769}"/>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675226E0-4AFD-47FF-9D6F-745582F1DEB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F4EFE8BA-E054-1310-4A43-1F3E1967321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A09F8F18-EDEA-8428-4683-929A9C55425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47">
                    <a:extLst>
                      <a:ext uri="{FF2B5EF4-FFF2-40B4-BE49-F238E27FC236}">
                        <a16:creationId xmlns:a16="http://schemas.microsoft.com/office/drawing/2014/main" id="{AE50A432-B78D-4F33-1B39-309892E48D7A}"/>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D975D0C5-32C1-00E0-C003-3B7E87696199}"/>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8" name="Rechthoek 37">
                <a:extLst>
                  <a:ext uri="{FF2B5EF4-FFF2-40B4-BE49-F238E27FC236}">
                    <a16:creationId xmlns:a16="http://schemas.microsoft.com/office/drawing/2014/main" id="{540167AA-E231-FF91-028B-0DD1F7BE4480}"/>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6" name="Ovaal 25">
              <a:extLst>
                <a:ext uri="{FF2B5EF4-FFF2-40B4-BE49-F238E27FC236}">
                  <a16:creationId xmlns:a16="http://schemas.microsoft.com/office/drawing/2014/main" id="{8AFEC99A-4FFC-4E27-877B-0157D0ED9FA1}"/>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7" name="Rechthoek 26">
              <a:extLst>
                <a:ext uri="{FF2B5EF4-FFF2-40B4-BE49-F238E27FC236}">
                  <a16:creationId xmlns:a16="http://schemas.microsoft.com/office/drawing/2014/main" id="{C06BB8CD-1E11-76FA-4C84-730FCE14A5F9}"/>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8" name="Rechthoek 27">
              <a:extLst>
                <a:ext uri="{FF2B5EF4-FFF2-40B4-BE49-F238E27FC236}">
                  <a16:creationId xmlns:a16="http://schemas.microsoft.com/office/drawing/2014/main" id="{92B81B58-01F2-0460-F1D3-A86D88295F1F}"/>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3176128211"/>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with 4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inhoud 7">
            <a:extLst>
              <a:ext uri="{FF2B5EF4-FFF2-40B4-BE49-F238E27FC236}">
                <a16:creationId xmlns:a16="http://schemas.microsoft.com/office/drawing/2014/main" id="{74935792-0593-ADC0-7B81-4BC50735B50D}"/>
              </a:ext>
            </a:extLst>
          </p:cNvPr>
          <p:cNvSpPr>
            <a:spLocks noGrp="1"/>
          </p:cNvSpPr>
          <p:nvPr>
            <p:ph sz="quarter" idx="14"/>
          </p:nvPr>
        </p:nvSpPr>
        <p:spPr>
          <a:xfrm>
            <a:off x="9382862"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ijdelijke aanduiding voor inhoud 7">
            <a:extLst>
              <a:ext uri="{FF2B5EF4-FFF2-40B4-BE49-F238E27FC236}">
                <a16:creationId xmlns:a16="http://schemas.microsoft.com/office/drawing/2014/main" id="{651B3E1B-DB16-A5A8-62FA-A7A4A45ADBC8}"/>
              </a:ext>
            </a:extLst>
          </p:cNvPr>
          <p:cNvSpPr>
            <a:spLocks noGrp="1"/>
          </p:cNvSpPr>
          <p:nvPr>
            <p:ph sz="quarter" idx="15"/>
          </p:nvPr>
        </p:nvSpPr>
        <p:spPr>
          <a:xfrm>
            <a:off x="3452400"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inhoud 7">
            <a:extLst>
              <a:ext uri="{FF2B5EF4-FFF2-40B4-BE49-F238E27FC236}">
                <a16:creationId xmlns:a16="http://schemas.microsoft.com/office/drawing/2014/main" id="{CA33091D-7E66-A3C1-1AB7-6DFE3C1A3020}"/>
              </a:ext>
            </a:extLst>
          </p:cNvPr>
          <p:cNvSpPr>
            <a:spLocks noGrp="1"/>
          </p:cNvSpPr>
          <p:nvPr>
            <p:ph sz="quarter" idx="16"/>
          </p:nvPr>
        </p:nvSpPr>
        <p:spPr>
          <a:xfrm>
            <a:off x="6446400" y="1628781"/>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6B792BE4-53EE-9735-B05C-F991882F9921}"/>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2" name="Tijdelijke aanduiding voor voettekst 11">
            <a:extLst>
              <a:ext uri="{FF2B5EF4-FFF2-40B4-BE49-F238E27FC236}">
                <a16:creationId xmlns:a16="http://schemas.microsoft.com/office/drawing/2014/main" id="{FAE0E72B-7FE8-8915-D979-477C9D488966}"/>
              </a:ext>
            </a:extLst>
          </p:cNvPr>
          <p:cNvSpPr>
            <a:spLocks noGrp="1"/>
          </p:cNvSpPr>
          <p:nvPr>
            <p:ph type="ftr" sz="quarter" idx="18"/>
          </p:nvPr>
        </p:nvSpPr>
        <p:spPr/>
        <p:txBody>
          <a:bodyPr/>
          <a:lstStyle/>
          <a:p>
            <a:endParaRPr lang="en-US"/>
          </a:p>
        </p:txBody>
      </p:sp>
      <p:sp>
        <p:nvSpPr>
          <p:cNvPr id="13" name="Tijdelijke aanduiding voor dianummer 12">
            <a:extLst>
              <a:ext uri="{FF2B5EF4-FFF2-40B4-BE49-F238E27FC236}">
                <a16:creationId xmlns:a16="http://schemas.microsoft.com/office/drawing/2014/main" id="{7C62E50D-F720-8D45-79B0-BEAF18D75DDA}"/>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2" name="Groep 141">
            <a:extLst>
              <a:ext uri="{FF2B5EF4-FFF2-40B4-BE49-F238E27FC236}">
                <a16:creationId xmlns:a16="http://schemas.microsoft.com/office/drawing/2014/main" id="{D86A2558-350F-8B91-415B-545174A6F0D0}"/>
              </a:ext>
            </a:extLst>
          </p:cNvPr>
          <p:cNvGrpSpPr/>
          <p:nvPr/>
        </p:nvGrpSpPr>
        <p:grpSpPr>
          <a:xfrm>
            <a:off x="12400801" y="3134542"/>
            <a:ext cx="3600000" cy="4029644"/>
            <a:chOff x="12395368" y="2773278"/>
            <a:chExt cx="3600000" cy="4029644"/>
          </a:xfrm>
        </p:grpSpPr>
        <p:sp>
          <p:nvSpPr>
            <p:cNvPr id="143" name="Rechthoek 142">
              <a:extLst>
                <a:ext uri="{FF2B5EF4-FFF2-40B4-BE49-F238E27FC236}">
                  <a16:creationId xmlns:a16="http://schemas.microsoft.com/office/drawing/2014/main" id="{F2234899-D9E7-64BB-ABD7-93C02F180A0D}"/>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4" name="Ovaal 143">
              <a:extLst>
                <a:ext uri="{FF2B5EF4-FFF2-40B4-BE49-F238E27FC236}">
                  <a16:creationId xmlns:a16="http://schemas.microsoft.com/office/drawing/2014/main" id="{5BD9B60C-6588-05F1-FA6F-6B45993CCE17}"/>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5" name="Rechthoek 144">
              <a:extLst>
                <a:ext uri="{FF2B5EF4-FFF2-40B4-BE49-F238E27FC236}">
                  <a16:creationId xmlns:a16="http://schemas.microsoft.com/office/drawing/2014/main" id="{20DA2CCF-CE39-D3DF-49C0-556EC17E6228}"/>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6" name="Ovaal 145">
              <a:extLst>
                <a:ext uri="{FF2B5EF4-FFF2-40B4-BE49-F238E27FC236}">
                  <a16:creationId xmlns:a16="http://schemas.microsoft.com/office/drawing/2014/main" id="{8C53157B-C2CA-C17F-057B-65BE6F09343B}"/>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7" name="Rechthoek 146">
              <a:extLst>
                <a:ext uri="{FF2B5EF4-FFF2-40B4-BE49-F238E27FC236}">
                  <a16:creationId xmlns:a16="http://schemas.microsoft.com/office/drawing/2014/main" id="{B8B99308-36DA-5345-A48D-0DB833F998E6}"/>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8" name="Ovaal 147">
              <a:extLst>
                <a:ext uri="{FF2B5EF4-FFF2-40B4-BE49-F238E27FC236}">
                  <a16:creationId xmlns:a16="http://schemas.microsoft.com/office/drawing/2014/main" id="{C147B810-37E1-B66E-C106-433FC55545B8}"/>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9" name="Rechthoek 148">
              <a:extLst>
                <a:ext uri="{FF2B5EF4-FFF2-40B4-BE49-F238E27FC236}">
                  <a16:creationId xmlns:a16="http://schemas.microsoft.com/office/drawing/2014/main" id="{68CC4882-023E-7839-D15A-0ED72B988DDA}"/>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50" name="Rechthoek 149">
              <a:extLst>
                <a:ext uri="{FF2B5EF4-FFF2-40B4-BE49-F238E27FC236}">
                  <a16:creationId xmlns:a16="http://schemas.microsoft.com/office/drawing/2014/main" id="{43D62831-92AC-C6BE-0E09-9D361FE0E1A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1" name="Afbeelding 150">
            <a:extLst>
              <a:ext uri="{FF2B5EF4-FFF2-40B4-BE49-F238E27FC236}">
                <a16:creationId xmlns:a16="http://schemas.microsoft.com/office/drawing/2014/main" id="{F7486BF6-3BF2-32D1-F955-3A85F12F7099}"/>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0F231A5-F853-E4F1-D1F7-369C9BD89583}"/>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895005AD-2E62-5DCC-16B6-A9A5A40AEE52}"/>
                </a:ext>
              </a:extLst>
            </p:cNvPr>
            <p:cNvGrpSpPr/>
            <p:nvPr/>
          </p:nvGrpSpPr>
          <p:grpSpPr>
            <a:xfrm>
              <a:off x="-3812294" y="4243294"/>
              <a:ext cx="3600000" cy="2614706"/>
              <a:chOff x="-3808800" y="4200525"/>
              <a:chExt cx="3600000" cy="2614706"/>
            </a:xfrm>
          </p:grpSpPr>
          <p:sp>
            <p:nvSpPr>
              <p:cNvPr id="14" name="Rechthoek 13">
                <a:extLst>
                  <a:ext uri="{FF2B5EF4-FFF2-40B4-BE49-F238E27FC236}">
                    <a16:creationId xmlns:a16="http://schemas.microsoft.com/office/drawing/2014/main" id="{5A2EF88E-6B54-9A00-2FA2-59BB3E9CFD8D}"/>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5" name="Ovaal 14">
                <a:extLst>
                  <a:ext uri="{FF2B5EF4-FFF2-40B4-BE49-F238E27FC236}">
                    <a16:creationId xmlns:a16="http://schemas.microsoft.com/office/drawing/2014/main" id="{10626373-C019-725B-A701-07249F9949A8}"/>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6" name="Rechthoek 15">
                <a:extLst>
                  <a:ext uri="{FF2B5EF4-FFF2-40B4-BE49-F238E27FC236}">
                    <a16:creationId xmlns:a16="http://schemas.microsoft.com/office/drawing/2014/main" id="{3B627675-2DB0-A8D2-8079-A1D5B56B1EB2}"/>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7" name="Groep 16">
                <a:extLst>
                  <a:ext uri="{FF2B5EF4-FFF2-40B4-BE49-F238E27FC236}">
                    <a16:creationId xmlns:a16="http://schemas.microsoft.com/office/drawing/2014/main" id="{BD946B61-2395-639F-59EF-6C32E916B6E6}"/>
                  </a:ext>
                </a:extLst>
              </p:cNvPr>
              <p:cNvGrpSpPr/>
              <p:nvPr/>
            </p:nvGrpSpPr>
            <p:grpSpPr>
              <a:xfrm>
                <a:off x="-3353490" y="6489233"/>
                <a:ext cx="825500" cy="209550"/>
                <a:chOff x="13496528" y="3168235"/>
                <a:chExt cx="825500" cy="209550"/>
              </a:xfrm>
            </p:grpSpPr>
            <p:sp>
              <p:nvSpPr>
                <p:cNvPr id="22" name="Rechthoek 21">
                  <a:extLst>
                    <a:ext uri="{FF2B5EF4-FFF2-40B4-BE49-F238E27FC236}">
                      <a16:creationId xmlns:a16="http://schemas.microsoft.com/office/drawing/2014/main" id="{8CD99CB1-E077-735E-B774-1861795BD8DB}"/>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3" name="Rechte verbindingslijn 22">
                  <a:extLst>
                    <a:ext uri="{FF2B5EF4-FFF2-40B4-BE49-F238E27FC236}">
                      <a16:creationId xmlns:a16="http://schemas.microsoft.com/office/drawing/2014/main" id="{528E65DA-3BB9-11FE-CD0A-9A56B5C3F985}"/>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4" name="Gelijkbenige driehoek 134">
                  <a:extLst>
                    <a:ext uri="{FF2B5EF4-FFF2-40B4-BE49-F238E27FC236}">
                      <a16:creationId xmlns:a16="http://schemas.microsoft.com/office/drawing/2014/main" id="{DBE61089-9F52-D7C7-A0DC-7F77C270BDDB}"/>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283349E8-095E-1A48-F339-71C43EDF2A33}"/>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9" name="Rechthoek 18">
                <a:extLst>
                  <a:ext uri="{FF2B5EF4-FFF2-40B4-BE49-F238E27FC236}">
                    <a16:creationId xmlns:a16="http://schemas.microsoft.com/office/drawing/2014/main" id="{77222BA4-9AAD-601E-F04E-AB507A3F8C10}"/>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20" name="Rechthoek 19">
                <a:extLst>
                  <a:ext uri="{FF2B5EF4-FFF2-40B4-BE49-F238E27FC236}">
                    <a16:creationId xmlns:a16="http://schemas.microsoft.com/office/drawing/2014/main" id="{0843F773-05AD-E62E-70F5-F05EBB59D75B}"/>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1" name="Ovaal 20">
                <a:extLst>
                  <a:ext uri="{FF2B5EF4-FFF2-40B4-BE49-F238E27FC236}">
                    <a16:creationId xmlns:a16="http://schemas.microsoft.com/office/drawing/2014/main" id="{4565E9E6-4258-3B05-D127-EFA9599A9270}"/>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AA6C4141-48BE-7633-32F2-B08771C2D155}"/>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5" name="Groep 24">
            <a:extLst>
              <a:ext uri="{FF2B5EF4-FFF2-40B4-BE49-F238E27FC236}">
                <a16:creationId xmlns:a16="http://schemas.microsoft.com/office/drawing/2014/main" id="{AE0B7663-4C4A-F5B3-5CF4-C0395C6952F2}"/>
              </a:ext>
            </a:extLst>
          </p:cNvPr>
          <p:cNvGrpSpPr/>
          <p:nvPr/>
        </p:nvGrpSpPr>
        <p:grpSpPr>
          <a:xfrm>
            <a:off x="-3808800" y="0"/>
            <a:ext cx="3600000" cy="3361037"/>
            <a:chOff x="-3808800" y="0"/>
            <a:chExt cx="3600000" cy="3361037"/>
          </a:xfrm>
        </p:grpSpPr>
        <p:grpSp>
          <p:nvGrpSpPr>
            <p:cNvPr id="26" name="Groep 25">
              <a:extLst>
                <a:ext uri="{FF2B5EF4-FFF2-40B4-BE49-F238E27FC236}">
                  <a16:creationId xmlns:a16="http://schemas.microsoft.com/office/drawing/2014/main" id="{BEB2D311-00FA-ED53-4E01-BE84CB8AB5D4}"/>
                </a:ext>
              </a:extLst>
            </p:cNvPr>
            <p:cNvGrpSpPr/>
            <p:nvPr/>
          </p:nvGrpSpPr>
          <p:grpSpPr>
            <a:xfrm>
              <a:off x="-3808800" y="0"/>
              <a:ext cx="3600000" cy="3361037"/>
              <a:chOff x="-3777458" y="0"/>
              <a:chExt cx="3600000" cy="3361037"/>
            </a:xfrm>
          </p:grpSpPr>
          <p:sp>
            <p:nvSpPr>
              <p:cNvPr id="30" name="Rechthoek 29">
                <a:extLst>
                  <a:ext uri="{FF2B5EF4-FFF2-40B4-BE49-F238E27FC236}">
                    <a16:creationId xmlns:a16="http://schemas.microsoft.com/office/drawing/2014/main" id="{D142260B-D436-EE92-89BB-229E2E468D3C}"/>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1" name="Ovaal 30">
                <a:extLst>
                  <a:ext uri="{FF2B5EF4-FFF2-40B4-BE49-F238E27FC236}">
                    <a16:creationId xmlns:a16="http://schemas.microsoft.com/office/drawing/2014/main" id="{87031949-C74C-070D-C2E4-6AEECD75E4D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2" name="Rechthoek 31">
                <a:extLst>
                  <a:ext uri="{FF2B5EF4-FFF2-40B4-BE49-F238E27FC236}">
                    <a16:creationId xmlns:a16="http://schemas.microsoft.com/office/drawing/2014/main" id="{A6225CB1-7016-4C9B-73C4-DB3456ADE81E}"/>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3" name="Ovaal 32">
                <a:extLst>
                  <a:ext uri="{FF2B5EF4-FFF2-40B4-BE49-F238E27FC236}">
                    <a16:creationId xmlns:a16="http://schemas.microsoft.com/office/drawing/2014/main" id="{6AD69FCF-18C6-AECE-63D0-1768602A6BDC}"/>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4" name="Rechthoek 33">
                <a:extLst>
                  <a:ext uri="{FF2B5EF4-FFF2-40B4-BE49-F238E27FC236}">
                    <a16:creationId xmlns:a16="http://schemas.microsoft.com/office/drawing/2014/main" id="{458A70B8-02C4-8F48-DEB3-8A7A903EDF7C}"/>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5" name="Ovaal 34">
                <a:extLst>
                  <a:ext uri="{FF2B5EF4-FFF2-40B4-BE49-F238E27FC236}">
                    <a16:creationId xmlns:a16="http://schemas.microsoft.com/office/drawing/2014/main" id="{1C92D8BB-7218-CF7A-A29E-ABCB78DA240B}"/>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6" name="Ovaal 35">
                <a:extLst>
                  <a:ext uri="{FF2B5EF4-FFF2-40B4-BE49-F238E27FC236}">
                    <a16:creationId xmlns:a16="http://schemas.microsoft.com/office/drawing/2014/main" id="{EA0B7601-C68A-690C-2F93-2FA7DC6E4FB3}"/>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7" name="VOORBEELD">
                <a:extLst>
                  <a:ext uri="{FF2B5EF4-FFF2-40B4-BE49-F238E27FC236}">
                    <a16:creationId xmlns:a16="http://schemas.microsoft.com/office/drawing/2014/main" id="{08B39B35-7D4B-3BBA-6947-F7534EB35BAB}"/>
                  </a:ext>
                </a:extLst>
              </p:cNvPr>
              <p:cNvGrpSpPr/>
              <p:nvPr/>
            </p:nvGrpSpPr>
            <p:grpSpPr>
              <a:xfrm>
                <a:off x="-3596463" y="501346"/>
                <a:ext cx="3234311" cy="558875"/>
                <a:chOff x="-3605171" y="458674"/>
                <a:chExt cx="3234311" cy="558875"/>
              </a:xfrm>
            </p:grpSpPr>
            <p:sp>
              <p:nvSpPr>
                <p:cNvPr id="40" name="Rechthoek 39">
                  <a:extLst>
                    <a:ext uri="{FF2B5EF4-FFF2-40B4-BE49-F238E27FC236}">
                      <a16:creationId xmlns:a16="http://schemas.microsoft.com/office/drawing/2014/main" id="{FBCC2BE9-D027-EE12-999B-DB0236F4AE04}"/>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1" name="Rechte verbindingslijn 40">
                  <a:extLst>
                    <a:ext uri="{FF2B5EF4-FFF2-40B4-BE49-F238E27FC236}">
                      <a16:creationId xmlns:a16="http://schemas.microsoft.com/office/drawing/2014/main" id="{C190D4ED-B436-EA12-22A6-5E93EC5E8F56}"/>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6ADEAC6-4DBE-A4B3-0687-3BC84C52E7A9}"/>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B54D347E-ED72-78A0-194F-D644E58EAB30}"/>
                    </a:ext>
                  </a:extLst>
                </p:cNvPr>
                <p:cNvGrpSpPr/>
                <p:nvPr/>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DE656FBA-38AF-2C95-2356-FAA339CE4604}"/>
                      </a:ext>
                    </a:extLst>
                  </p:cNvPr>
                  <p:cNvGrpSpPr/>
                  <p:nvPr/>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B1228B28-133D-CCFA-8B44-5B946FE14C6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E0E984FE-190B-D00F-EB97-0B8B4198CD5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D93459FE-76A8-415B-D86C-A332CFBCA513}"/>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A8C484B-5511-930E-E70C-43984BEB51E5}"/>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0DB8BE92-0B82-B84C-E39E-FF94DD072CF2}"/>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69">
                    <a:extLst>
                      <a:ext uri="{FF2B5EF4-FFF2-40B4-BE49-F238E27FC236}">
                        <a16:creationId xmlns:a16="http://schemas.microsoft.com/office/drawing/2014/main" id="{2F45FA39-32B5-6302-706D-5C0BEEFC6EAA}"/>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42E49BB9-1281-B376-E723-753E506483C2}"/>
                    </a:ext>
                  </a:extLst>
                </p:cNvPr>
                <p:cNvGrpSpPr/>
                <p:nvPr/>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956FD95C-D7D3-102D-89B9-AC7B81F0778F}"/>
                      </a:ext>
                    </a:extLst>
                  </p:cNvPr>
                  <p:cNvGrpSpPr/>
                  <p:nvPr/>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FB256E54-93E8-87AD-CA9E-EFF8D22215B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FFCB036-255A-B5F6-599E-A01224C139D0}"/>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C4A4FB59-B7FB-C0C5-48E0-A75848C1C6D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2F9E2065-24CC-CECE-119C-87DE77F0E096}"/>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A8EF6536-F3E7-7326-A9EB-DFA0D829DFA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2">
                    <a:extLst>
                      <a:ext uri="{FF2B5EF4-FFF2-40B4-BE49-F238E27FC236}">
                        <a16:creationId xmlns:a16="http://schemas.microsoft.com/office/drawing/2014/main" id="{07236B74-B63C-0F59-7926-190F72D25BB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C3371DB2-A5F1-0FD0-26F5-B1CE00D1AE42}"/>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EA46743C-2EA1-B665-7BEA-0742A0050827}"/>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7" name="Rechthoek 46">
                  <a:extLst>
                    <a:ext uri="{FF2B5EF4-FFF2-40B4-BE49-F238E27FC236}">
                      <a16:creationId xmlns:a16="http://schemas.microsoft.com/office/drawing/2014/main" id="{A94448C3-D4C5-E53D-33EF-3702A15D56BF}"/>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8" name="Groep 47">
                  <a:extLst>
                    <a:ext uri="{FF2B5EF4-FFF2-40B4-BE49-F238E27FC236}">
                      <a16:creationId xmlns:a16="http://schemas.microsoft.com/office/drawing/2014/main" id="{44AEEF45-5A55-9A4B-40DD-EC8E03A4083F}"/>
                    </a:ext>
                  </a:extLst>
                </p:cNvPr>
                <p:cNvGrpSpPr/>
                <p:nvPr/>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AF23766F-8EE1-9CDE-0B7E-2725FF6FF19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071BA7F8-DCC6-4280-59F5-0AC456C0CD2B}"/>
                      </a:ext>
                    </a:extLst>
                  </p:cNvPr>
                  <p:cNvGrpSpPr/>
                  <p:nvPr/>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79712E8B-9EBB-BEF0-5EFE-2A2108CB0AB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AC87872-343B-CDD9-799E-AA099B15D98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E369ECF9-B4D2-024A-24F7-A7CBD61E616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71DD93F3-BBAE-C036-92D4-8E644D940618}"/>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1D60906C-45ED-4CE8-FEED-3840F1719F47}"/>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5">
                    <a:extLst>
                      <a:ext uri="{FF2B5EF4-FFF2-40B4-BE49-F238E27FC236}">
                        <a16:creationId xmlns:a16="http://schemas.microsoft.com/office/drawing/2014/main" id="{8BB28B29-480C-4BB9-034B-1E743104C0F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CEA229B9-9059-447F-9C34-E7C1580D786E}"/>
                    </a:ext>
                  </a:extLst>
                </p:cNvPr>
                <p:cNvGrpSpPr/>
                <p:nvPr/>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A0EE617A-66C5-AC30-3A7B-1449CF696F94}"/>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9D60C243-183D-94D2-5CAA-F9B7CD5DEC41}"/>
                      </a:ext>
                    </a:extLst>
                  </p:cNvPr>
                  <p:cNvGrpSpPr/>
                  <p:nvPr/>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1CD64CE2-C964-D5EB-142A-7265CF12093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3D3B05E5-1BE8-48BE-B20F-8D4B429FA526}"/>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1140B5D2-F10A-E99D-A6D4-57E866866D6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E62D313F-B739-132A-5BF4-9CA8F6B0DC7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D1212006-DD68-2352-3A1B-75E62E2CFF4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47">
                    <a:extLst>
                      <a:ext uri="{FF2B5EF4-FFF2-40B4-BE49-F238E27FC236}">
                        <a16:creationId xmlns:a16="http://schemas.microsoft.com/office/drawing/2014/main" id="{42F12E11-8833-C649-6B59-69AEFE79B64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8" name="Rechthoek 37">
                <a:extLst>
                  <a:ext uri="{FF2B5EF4-FFF2-40B4-BE49-F238E27FC236}">
                    <a16:creationId xmlns:a16="http://schemas.microsoft.com/office/drawing/2014/main" id="{392D9655-F5DC-F4C0-5D4E-59486CF091E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9" name="Rechthoek 38">
                <a:extLst>
                  <a:ext uri="{FF2B5EF4-FFF2-40B4-BE49-F238E27FC236}">
                    <a16:creationId xmlns:a16="http://schemas.microsoft.com/office/drawing/2014/main" id="{FB1B6BCA-3B55-42BB-9862-FD4F9D4158B0}"/>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7" name="Ovaal 26">
              <a:extLst>
                <a:ext uri="{FF2B5EF4-FFF2-40B4-BE49-F238E27FC236}">
                  <a16:creationId xmlns:a16="http://schemas.microsoft.com/office/drawing/2014/main" id="{8AEFBA7B-2C77-14A6-2982-7181B61E4F4B}"/>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8" name="Rechthoek 27">
              <a:extLst>
                <a:ext uri="{FF2B5EF4-FFF2-40B4-BE49-F238E27FC236}">
                  <a16:creationId xmlns:a16="http://schemas.microsoft.com/office/drawing/2014/main" id="{74A882A0-7DF2-5E64-9578-F9B8ABAAC65A}"/>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9" name="Rechthoek 28">
              <a:extLst>
                <a:ext uri="{FF2B5EF4-FFF2-40B4-BE49-F238E27FC236}">
                  <a16:creationId xmlns:a16="http://schemas.microsoft.com/office/drawing/2014/main" id="{4CE4D130-5815-19D5-DBE0-34AFF363F6B1}"/>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3894671579"/>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en-GB" noProof="0"/>
              <a:t>Click to edit Master title style</a:t>
            </a:r>
            <a:endParaRPr lang="nl-NL" noProof="0"/>
          </a:p>
        </p:txBody>
      </p:sp>
    </p:spTree>
    <p:extLst>
      <p:ext uri="{BB962C8B-B14F-4D97-AF65-F5344CB8AC3E}">
        <p14:creationId xmlns:p14="http://schemas.microsoft.com/office/powerpoint/2010/main" val="2894504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208428" y="5434066"/>
            <a:ext cx="11259672" cy="1340631"/>
          </a:xfrm>
        </p:spPr>
        <p:txBody>
          <a:bodyPr anchor="ctr">
            <a:noAutofit/>
          </a:bodyPr>
          <a:lstStyle>
            <a:lvl1pPr>
              <a:lnSpc>
                <a:spcPct val="80000"/>
              </a:lnSpc>
              <a:defRPr sz="9200">
                <a:solidFill>
                  <a:schemeClr val="accent1"/>
                </a:solidFill>
              </a:defRPr>
            </a:lvl1pPr>
          </a:lstStyle>
          <a:p>
            <a:r>
              <a:rPr lang="en-US"/>
              <a:t>Agenda</a:t>
            </a:r>
          </a:p>
        </p:txBody>
      </p:sp>
      <p:sp>
        <p:nvSpPr>
          <p:cNvPr id="4" name="Picture Placeholder 3">
            <a:extLst>
              <a:ext uri="{FF2B5EF4-FFF2-40B4-BE49-F238E27FC236}">
                <a16:creationId xmlns:a16="http://schemas.microsoft.com/office/drawing/2014/main" id="{9A527762-C88B-23BA-9A3F-621F88C685CC}"/>
              </a:ext>
            </a:extLst>
          </p:cNvPr>
          <p:cNvSpPr>
            <a:spLocks noGrp="1"/>
          </p:cNvSpPr>
          <p:nvPr>
            <p:ph type="pic" sz="quarter" idx="15" hasCustomPrompt="1"/>
          </p:nvPr>
        </p:nvSpPr>
        <p:spPr>
          <a:xfrm>
            <a:off x="0" y="1"/>
            <a:ext cx="7075656" cy="5017475"/>
          </a:xfrm>
          <a:custGeom>
            <a:avLst/>
            <a:gdLst>
              <a:gd name="connsiteX0" fmla="*/ 0 w 7075656"/>
              <a:gd name="connsiteY0" fmla="*/ 0 h 5017475"/>
              <a:gd name="connsiteX1" fmla="*/ 7075656 w 7075656"/>
              <a:gd name="connsiteY1" fmla="*/ 0 h 5017475"/>
              <a:gd name="connsiteX2" fmla="*/ 7075656 w 7075656"/>
              <a:gd name="connsiteY2" fmla="*/ 4515953 h 5017475"/>
              <a:gd name="connsiteX3" fmla="*/ 6574134 w 7075656"/>
              <a:gd name="connsiteY3" fmla="*/ 5017475 h 5017475"/>
              <a:gd name="connsiteX4" fmla="*/ 0 w 7075656"/>
              <a:gd name="connsiteY4" fmla="*/ 5017475 h 50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656" h="5017475">
                <a:moveTo>
                  <a:pt x="0" y="0"/>
                </a:moveTo>
                <a:lnTo>
                  <a:pt x="7075656" y="0"/>
                </a:lnTo>
                <a:lnTo>
                  <a:pt x="7075656" y="4515953"/>
                </a:lnTo>
                <a:cubicBezTo>
                  <a:pt x="7075656" y="4792936"/>
                  <a:pt x="6851117" y="5017475"/>
                  <a:pt x="6574134" y="5017475"/>
                </a:cubicBezTo>
                <a:lnTo>
                  <a:pt x="0" y="5017475"/>
                </a:lnTo>
                <a:close/>
              </a:path>
            </a:pathLst>
          </a:custGeom>
          <a:blipFill>
            <a:blip r:embed="rId2">
              <a:alphaModFix amt="75000"/>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701094" y="791110"/>
            <a:ext cx="3767006" cy="4226366"/>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01094" y="190984"/>
            <a:ext cx="2713574"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829799" y="190984"/>
            <a:ext cx="1074285" cy="338328"/>
          </a:xfrm>
        </p:spPr>
        <p:txBody>
          <a:bodyPr/>
          <a:lstStyle>
            <a:lvl1pPr>
              <a:defRPr>
                <a:solidFill>
                  <a:schemeClr val="tx1"/>
                </a:solidFill>
                <a:effectLst/>
              </a:defRPr>
            </a:lvl1p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190984"/>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43879789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090577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Title with image 1">
    <p:spTree>
      <p:nvGrpSpPr>
        <p:cNvPr id="1" name=""/>
        <p:cNvGrpSpPr/>
        <p:nvPr/>
      </p:nvGrpSpPr>
      <p:grpSpPr>
        <a:xfrm>
          <a:off x="0" y="0"/>
          <a:ext cx="0" cy="0"/>
          <a:chOff x="0" y="0"/>
          <a:chExt cx="0" cy="0"/>
        </a:xfrm>
      </p:grpSpPr>
      <p:sp>
        <p:nvSpPr>
          <p:cNvPr id="28" name="Titel 5">
            <a:extLst>
              <a:ext uri="{FF2B5EF4-FFF2-40B4-BE49-F238E27FC236}">
                <a16:creationId xmlns:a16="http://schemas.microsoft.com/office/drawing/2014/main" id="{E87A3647-F878-9D72-7333-B34B4A67803B}"/>
              </a:ext>
            </a:extLst>
          </p:cNvPr>
          <p:cNvSpPr>
            <a:spLocks noGrp="1"/>
          </p:cNvSpPr>
          <p:nvPr>
            <p:ph type="title" hasCustomPrompt="1"/>
          </p:nvPr>
        </p:nvSpPr>
        <p:spPr>
          <a:xfrm>
            <a:off x="5558400" y="1548000"/>
            <a:ext cx="6117663"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29" name="Tijdelijke aanduiding voor tekst 7">
            <a:extLst>
              <a:ext uri="{FF2B5EF4-FFF2-40B4-BE49-F238E27FC236}">
                <a16:creationId xmlns:a16="http://schemas.microsoft.com/office/drawing/2014/main" id="{16821523-30B5-EE07-8096-F58682F90B5B}"/>
              </a:ext>
            </a:extLst>
          </p:cNvPr>
          <p:cNvSpPr>
            <a:spLocks noGrp="1"/>
          </p:cNvSpPr>
          <p:nvPr>
            <p:ph type="body" sz="quarter" idx="11" hasCustomPrompt="1"/>
          </p:nvPr>
        </p:nvSpPr>
        <p:spPr>
          <a:xfrm>
            <a:off x="5558400" y="2232000"/>
            <a:ext cx="6117663"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30" name="Tijdelijke aanduiding voor tekst 9">
            <a:extLst>
              <a:ext uri="{FF2B5EF4-FFF2-40B4-BE49-F238E27FC236}">
                <a16:creationId xmlns:a16="http://schemas.microsoft.com/office/drawing/2014/main" id="{4BD93ADB-8C0B-3A61-E68E-251C67664B62}"/>
              </a:ext>
            </a:extLst>
          </p:cNvPr>
          <p:cNvSpPr>
            <a:spLocks noGrp="1"/>
          </p:cNvSpPr>
          <p:nvPr>
            <p:ph type="body" sz="quarter" idx="12" hasCustomPrompt="1"/>
          </p:nvPr>
        </p:nvSpPr>
        <p:spPr>
          <a:xfrm>
            <a:off x="5558400" y="3150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31" name="Tijdelijke aanduiding voor tekst 9">
            <a:extLst>
              <a:ext uri="{FF2B5EF4-FFF2-40B4-BE49-F238E27FC236}">
                <a16:creationId xmlns:a16="http://schemas.microsoft.com/office/drawing/2014/main" id="{1096CF94-9733-3642-6A2E-FEC82B127478}"/>
              </a:ext>
            </a:extLst>
          </p:cNvPr>
          <p:cNvSpPr>
            <a:spLocks noGrp="1"/>
          </p:cNvSpPr>
          <p:nvPr>
            <p:ph type="body" sz="quarter" idx="13" hasCustomPrompt="1"/>
          </p:nvPr>
        </p:nvSpPr>
        <p:spPr>
          <a:xfrm>
            <a:off x="5558400" y="1062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sp>
        <p:nvSpPr>
          <p:cNvPr id="67" name="Tijdelijke aanduiding voor afbeelding 66">
            <a:extLst>
              <a:ext uri="{FF2B5EF4-FFF2-40B4-BE49-F238E27FC236}">
                <a16:creationId xmlns:a16="http://schemas.microsoft.com/office/drawing/2014/main" id="{67EA3340-4739-C64F-7C57-9FA9BF90B997}"/>
              </a:ext>
            </a:extLst>
          </p:cNvPr>
          <p:cNvSpPr>
            <a:spLocks noGrp="1"/>
          </p:cNvSpPr>
          <p:nvPr>
            <p:ph type="pic" sz="quarter" idx="14"/>
          </p:nvPr>
        </p:nvSpPr>
        <p:spPr>
          <a:xfrm>
            <a:off x="-8188" y="320103"/>
            <a:ext cx="5158800" cy="6192000"/>
          </a:xfrm>
          <a:custGeom>
            <a:avLst/>
            <a:gdLst>
              <a:gd name="connsiteX0" fmla="*/ 3692387 w 5145088"/>
              <a:gd name="connsiteY0" fmla="*/ 579 h 6177689"/>
              <a:gd name="connsiteX1" fmla="*/ 4022457 w 5145088"/>
              <a:gd name="connsiteY1" fmla="*/ 249214 h 6177689"/>
              <a:gd name="connsiteX2" fmla="*/ 5124768 w 5145088"/>
              <a:gd name="connsiteY2" fmla="*/ 3272045 h 6177689"/>
              <a:gd name="connsiteX3" fmla="*/ 5115266 w 5145088"/>
              <a:gd name="connsiteY3" fmla="*/ 3557217 h 6177689"/>
              <a:gd name="connsiteX4" fmla="*/ 4003452 w 5145088"/>
              <a:gd name="connsiteY4" fmla="*/ 5962174 h 6177689"/>
              <a:gd name="connsiteX5" fmla="*/ 3499809 w 5145088"/>
              <a:gd name="connsiteY5" fmla="*/ 6142783 h 6177689"/>
              <a:gd name="connsiteX6" fmla="*/ 1105133 w 5145088"/>
              <a:gd name="connsiteY6" fmla="*/ 5021104 h 6177689"/>
              <a:gd name="connsiteX7" fmla="*/ 915080 w 5145088"/>
              <a:gd name="connsiteY7" fmla="*/ 4811977 h 6177689"/>
              <a:gd name="connsiteX8" fmla="*/ 6804 w 5145088"/>
              <a:gd name="connsiteY8" fmla="*/ 2321241 h 6177689"/>
              <a:gd name="connsiteX9" fmla="*/ 0 w 5145088"/>
              <a:gd name="connsiteY9" fmla="*/ 2302584 h 6177689"/>
              <a:gd name="connsiteX10" fmla="*/ 0 w 5145088"/>
              <a:gd name="connsiteY10" fmla="*/ 1322920 h 6177689"/>
              <a:gd name="connsiteX11" fmla="*/ 40833 w 5145088"/>
              <a:gd name="connsiteY11" fmla="*/ 1304353 h 6177689"/>
              <a:gd name="connsiteX12" fmla="*/ 3547323 w 5145088"/>
              <a:gd name="connsiteY12" fmla="*/ 21075 h 6177689"/>
              <a:gd name="connsiteX13" fmla="*/ 3692387 w 5145088"/>
              <a:gd name="connsiteY13" fmla="*/ 579 h 617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5088" h="6177689">
                <a:moveTo>
                  <a:pt x="3692387" y="579"/>
                </a:moveTo>
                <a:cubicBezTo>
                  <a:pt x="3837155" y="8599"/>
                  <a:pt x="3972568" y="99498"/>
                  <a:pt x="4022457" y="249214"/>
                </a:cubicBezTo>
                <a:cubicBezTo>
                  <a:pt x="4022457" y="249214"/>
                  <a:pt x="4022457" y="249214"/>
                  <a:pt x="5124768" y="3272045"/>
                </a:cubicBezTo>
                <a:cubicBezTo>
                  <a:pt x="5153276" y="3367102"/>
                  <a:pt x="5153276" y="3471665"/>
                  <a:pt x="5115266" y="3557217"/>
                </a:cubicBezTo>
                <a:cubicBezTo>
                  <a:pt x="5115266" y="3557217"/>
                  <a:pt x="5115266" y="3557217"/>
                  <a:pt x="4003452" y="5962174"/>
                </a:cubicBezTo>
                <a:cubicBezTo>
                  <a:pt x="3908425" y="6152289"/>
                  <a:pt x="3689863" y="6228335"/>
                  <a:pt x="3499809" y="6142783"/>
                </a:cubicBezTo>
                <a:cubicBezTo>
                  <a:pt x="3499809" y="6142783"/>
                  <a:pt x="3499809" y="6142783"/>
                  <a:pt x="1105133" y="5021104"/>
                </a:cubicBezTo>
                <a:cubicBezTo>
                  <a:pt x="1019609" y="4983081"/>
                  <a:pt x="943588" y="4907035"/>
                  <a:pt x="915080" y="4811977"/>
                </a:cubicBezTo>
                <a:cubicBezTo>
                  <a:pt x="915080" y="4811977"/>
                  <a:pt x="915080" y="4811977"/>
                  <a:pt x="6804" y="2321241"/>
                </a:cubicBezTo>
                <a:lnTo>
                  <a:pt x="0" y="2302584"/>
                </a:lnTo>
                <a:lnTo>
                  <a:pt x="0" y="1322920"/>
                </a:lnTo>
                <a:lnTo>
                  <a:pt x="40833" y="1304353"/>
                </a:lnTo>
                <a:cubicBezTo>
                  <a:pt x="40833" y="1304353"/>
                  <a:pt x="40833" y="1304353"/>
                  <a:pt x="3547323" y="21075"/>
                </a:cubicBezTo>
                <a:cubicBezTo>
                  <a:pt x="3594836" y="4440"/>
                  <a:pt x="3644131" y="-2095"/>
                  <a:pt x="3692387" y="579"/>
                </a:cubicBezTo>
                <a:close/>
              </a:path>
            </a:pathLst>
          </a:custGeom>
        </p:spPr>
        <p:txBody>
          <a:bodyPr wrap="square" lIns="792000" tIns="1368000">
            <a:noAutofit/>
          </a:bodyPr>
          <a:lstStyle>
            <a:lvl1pPr>
              <a:defRPr sz="1000">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41922367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en-GB" noProof="0"/>
              <a:t>Click to edit Master title style</a:t>
            </a:r>
            <a:endParaRPr lang="nl-NL" noProof="0"/>
          </a:p>
        </p:txBody>
      </p:sp>
    </p:spTree>
    <p:extLst>
      <p:ext uri="{BB962C8B-B14F-4D97-AF65-F5344CB8AC3E}">
        <p14:creationId xmlns:p14="http://schemas.microsoft.com/office/powerpoint/2010/main" val="18955614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9001818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Title with 2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6484862"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CFFD47EB-EB13-F71F-7F79-900B22550423}"/>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0" name="Tijdelijke aanduiding voor voettekst 9">
            <a:extLst>
              <a:ext uri="{FF2B5EF4-FFF2-40B4-BE49-F238E27FC236}">
                <a16:creationId xmlns:a16="http://schemas.microsoft.com/office/drawing/2014/main" id="{99B531AB-F9C2-C21B-71C6-2C3F03789103}"/>
              </a:ext>
            </a:extLst>
          </p:cNvPr>
          <p:cNvSpPr>
            <a:spLocks noGrp="1"/>
          </p:cNvSpPr>
          <p:nvPr>
            <p:ph type="ftr" sz="quarter" idx="18"/>
          </p:nvPr>
        </p:nvSpPr>
        <p:spPr/>
        <p:txBody>
          <a:bodyPr/>
          <a:lstStyle/>
          <a:p>
            <a:endParaRPr lang="en-US"/>
          </a:p>
        </p:txBody>
      </p:sp>
      <p:sp>
        <p:nvSpPr>
          <p:cNvPr id="11" name="Tijdelijke aanduiding voor dianummer 10">
            <a:extLst>
              <a:ext uri="{FF2B5EF4-FFF2-40B4-BE49-F238E27FC236}">
                <a16:creationId xmlns:a16="http://schemas.microsoft.com/office/drawing/2014/main" id="{71B32A83-D73B-06E5-8CDB-A6C0C1DF2D25}"/>
              </a:ext>
            </a:extLst>
          </p:cNvPr>
          <p:cNvSpPr>
            <a:spLocks noGrp="1"/>
          </p:cNvSpPr>
          <p:nvPr>
            <p:ph type="sldNum" sz="quarter" idx="19"/>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2379681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E7FE56D7-1D36-31B2-1F2E-2972DFBE8F85}"/>
              </a:ext>
            </a:extLst>
          </p:cNvPr>
          <p:cNvSpPr>
            <a:spLocks noGrp="1"/>
          </p:cNvSpPr>
          <p:nvPr>
            <p:ph type="dt" sz="half" idx="14"/>
          </p:nvPr>
        </p:nvSpPr>
        <p:spPr/>
        <p:txBody>
          <a:body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8CEBA9FD-C00E-5640-6700-0DBE5AB85818}"/>
              </a:ext>
            </a:extLst>
          </p:cNvPr>
          <p:cNvSpPr>
            <a:spLocks noGrp="1"/>
          </p:cNvSpPr>
          <p:nvPr>
            <p:ph type="ftr" sz="quarter" idx="15"/>
          </p:nvPr>
        </p:nvSpPr>
        <p:spPr/>
        <p:txBody>
          <a:bodyPr/>
          <a:lstStyle/>
          <a:p>
            <a:endParaRPr lang="en-US"/>
          </a:p>
        </p:txBody>
      </p:sp>
      <p:sp>
        <p:nvSpPr>
          <p:cNvPr id="10" name="Tijdelijke aanduiding voor dianummer 9">
            <a:extLst>
              <a:ext uri="{FF2B5EF4-FFF2-40B4-BE49-F238E27FC236}">
                <a16:creationId xmlns:a16="http://schemas.microsoft.com/office/drawing/2014/main" id="{987513DA-5E36-27B4-F0B9-1599A970B08A}"/>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92898824"/>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Title 2">
    <p:bg>
      <p:bgPr>
        <a:solidFill>
          <a:schemeClr val="tx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spTree>
    <p:extLst>
      <p:ext uri="{BB962C8B-B14F-4D97-AF65-F5344CB8AC3E}">
        <p14:creationId xmlns:p14="http://schemas.microsoft.com/office/powerpoint/2010/main" val="41696212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1">
    <p:bg>
      <p:bgPr>
        <a:solidFill>
          <a:schemeClr val="tx1"/>
        </a:solidFill>
        <a:effectLst/>
      </p:bgPr>
    </p:bg>
    <p:spTree>
      <p:nvGrpSpPr>
        <p:cNvPr id="1" name=""/>
        <p:cNvGrpSpPr/>
        <p:nvPr/>
      </p:nvGrpSpPr>
      <p:grpSpPr>
        <a:xfrm>
          <a:off x="0" y="0"/>
          <a:ext cx="0" cy="0"/>
          <a:chOff x="0" y="0"/>
          <a:chExt cx="0" cy="0"/>
        </a:xfrm>
      </p:grpSpPr>
      <p:pic>
        <p:nvPicPr>
          <p:cNvPr id="9" name="Afbeelding 8" descr="Afbeelding met water, Turquoise, Groenblauw, blauw&#10;&#10;Automatisch gegenereerde beschrijving">
            <a:extLst>
              <a:ext uri="{FF2B5EF4-FFF2-40B4-BE49-F238E27FC236}">
                <a16:creationId xmlns:a16="http://schemas.microsoft.com/office/drawing/2014/main" id="{0400FF2D-D284-FBCA-4B88-CE767AC5C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721798211"/>
      </p:ext>
    </p:extLst>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with image 1">
    <p:spTree>
      <p:nvGrpSpPr>
        <p:cNvPr id="1" name=""/>
        <p:cNvGrpSpPr/>
        <p:nvPr/>
      </p:nvGrpSpPr>
      <p:grpSpPr>
        <a:xfrm>
          <a:off x="0" y="0"/>
          <a:ext cx="0" cy="0"/>
          <a:chOff x="0" y="0"/>
          <a:chExt cx="0" cy="0"/>
        </a:xfrm>
      </p:grpSpPr>
      <p:pic>
        <p:nvPicPr>
          <p:cNvPr id="56" name="Afbeelding 55" descr="Afbeelding met water, Turquoise, Groenblauw, blauw&#10;&#10;Automatisch gegenereerde beschrijving">
            <a:extLst>
              <a:ext uri="{FF2B5EF4-FFF2-40B4-BE49-F238E27FC236}">
                <a16:creationId xmlns:a16="http://schemas.microsoft.com/office/drawing/2014/main" id="{7E206409-CC2F-825B-E30C-368FCFF82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itel 5">
            <a:extLst>
              <a:ext uri="{FF2B5EF4-FFF2-40B4-BE49-F238E27FC236}">
                <a16:creationId xmlns:a16="http://schemas.microsoft.com/office/drawing/2014/main" id="{E87A3647-F878-9D72-7333-B34B4A67803B}"/>
              </a:ext>
            </a:extLst>
          </p:cNvPr>
          <p:cNvSpPr>
            <a:spLocks noGrp="1"/>
          </p:cNvSpPr>
          <p:nvPr>
            <p:ph type="title" hasCustomPrompt="1"/>
          </p:nvPr>
        </p:nvSpPr>
        <p:spPr>
          <a:xfrm>
            <a:off x="5558400" y="1548000"/>
            <a:ext cx="6117663"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29" name="Tijdelijke aanduiding voor tekst 7">
            <a:extLst>
              <a:ext uri="{FF2B5EF4-FFF2-40B4-BE49-F238E27FC236}">
                <a16:creationId xmlns:a16="http://schemas.microsoft.com/office/drawing/2014/main" id="{16821523-30B5-EE07-8096-F58682F90B5B}"/>
              </a:ext>
            </a:extLst>
          </p:cNvPr>
          <p:cNvSpPr>
            <a:spLocks noGrp="1"/>
          </p:cNvSpPr>
          <p:nvPr>
            <p:ph type="body" sz="quarter" idx="11" hasCustomPrompt="1"/>
          </p:nvPr>
        </p:nvSpPr>
        <p:spPr>
          <a:xfrm>
            <a:off x="5558400" y="2232000"/>
            <a:ext cx="6117663"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30" name="Tijdelijke aanduiding voor tekst 9">
            <a:extLst>
              <a:ext uri="{FF2B5EF4-FFF2-40B4-BE49-F238E27FC236}">
                <a16:creationId xmlns:a16="http://schemas.microsoft.com/office/drawing/2014/main" id="{4BD93ADB-8C0B-3A61-E68E-251C67664B62}"/>
              </a:ext>
            </a:extLst>
          </p:cNvPr>
          <p:cNvSpPr>
            <a:spLocks noGrp="1"/>
          </p:cNvSpPr>
          <p:nvPr>
            <p:ph type="body" sz="quarter" idx="12" hasCustomPrompt="1"/>
          </p:nvPr>
        </p:nvSpPr>
        <p:spPr>
          <a:xfrm>
            <a:off x="5558400" y="3150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31" name="Tijdelijke aanduiding voor tekst 9">
            <a:extLst>
              <a:ext uri="{FF2B5EF4-FFF2-40B4-BE49-F238E27FC236}">
                <a16:creationId xmlns:a16="http://schemas.microsoft.com/office/drawing/2014/main" id="{1096CF94-9733-3642-6A2E-FEC82B127478}"/>
              </a:ext>
            </a:extLst>
          </p:cNvPr>
          <p:cNvSpPr>
            <a:spLocks noGrp="1"/>
          </p:cNvSpPr>
          <p:nvPr>
            <p:ph type="body" sz="quarter" idx="13" hasCustomPrompt="1"/>
          </p:nvPr>
        </p:nvSpPr>
        <p:spPr>
          <a:xfrm>
            <a:off x="5558400" y="1062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32" name="Groep 31">
            <a:extLst>
              <a:ext uri="{FF2B5EF4-FFF2-40B4-BE49-F238E27FC236}">
                <a16:creationId xmlns:a16="http://schemas.microsoft.com/office/drawing/2014/main" id="{7D25B4B8-E9FB-5B9E-6DE4-7F14136071D8}"/>
              </a:ext>
            </a:extLst>
          </p:cNvPr>
          <p:cNvGrpSpPr>
            <a:grpSpLocks noChangeAspect="1"/>
          </p:cNvGrpSpPr>
          <p:nvPr/>
        </p:nvGrpSpPr>
        <p:grpSpPr>
          <a:xfrm>
            <a:off x="5558400" y="5014800"/>
            <a:ext cx="2120465" cy="518400"/>
            <a:chOff x="402851" y="1790925"/>
            <a:chExt cx="1403798" cy="343193"/>
          </a:xfrm>
        </p:grpSpPr>
        <p:sp>
          <p:nvSpPr>
            <p:cNvPr id="33" name="Vrije vorm: vorm 32">
              <a:extLst>
                <a:ext uri="{FF2B5EF4-FFF2-40B4-BE49-F238E27FC236}">
                  <a16:creationId xmlns:a16="http://schemas.microsoft.com/office/drawing/2014/main" id="{1A5C452F-F305-3624-7DF8-742656CA189C}"/>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34" name="Graphic 6">
              <a:extLst>
                <a:ext uri="{FF2B5EF4-FFF2-40B4-BE49-F238E27FC236}">
                  <a16:creationId xmlns:a16="http://schemas.microsoft.com/office/drawing/2014/main" id="{B2925CB9-11C0-700D-C934-C94E548A9ECC}"/>
                </a:ext>
              </a:extLst>
            </p:cNvPr>
            <p:cNvGrpSpPr/>
            <p:nvPr/>
          </p:nvGrpSpPr>
          <p:grpSpPr>
            <a:xfrm>
              <a:off x="402851" y="1790925"/>
              <a:ext cx="257376" cy="343193"/>
              <a:chOff x="402851" y="1790925"/>
              <a:chExt cx="257376" cy="343193"/>
            </a:xfrm>
          </p:grpSpPr>
          <p:sp>
            <p:nvSpPr>
              <p:cNvPr id="35" name="Vrije vorm: vorm 34">
                <a:extLst>
                  <a:ext uri="{FF2B5EF4-FFF2-40B4-BE49-F238E27FC236}">
                    <a16:creationId xmlns:a16="http://schemas.microsoft.com/office/drawing/2014/main" id="{4F7BADED-3B9C-C5E9-E820-8EF3DD0875C6}"/>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6E102049-362D-F90A-1CA8-918288E897CE}"/>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
        <p:nvSpPr>
          <p:cNvPr id="60" name="AutoShape 10">
            <a:extLst>
              <a:ext uri="{FF2B5EF4-FFF2-40B4-BE49-F238E27FC236}">
                <a16:creationId xmlns:a16="http://schemas.microsoft.com/office/drawing/2014/main" id="{92EC853E-783C-8B40-E4E7-97F573E2CB8D}"/>
              </a:ext>
            </a:extLst>
          </p:cNvPr>
          <p:cNvSpPr>
            <a:spLocks noChangeAspect="1" noChangeArrowheads="1" noTextEdit="1"/>
          </p:cNvSpPr>
          <p:nvPr/>
        </p:nvSpPr>
        <p:spPr bwMode="auto">
          <a:xfrm>
            <a:off x="-223838" y="312738"/>
            <a:ext cx="5368926"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Tijdelijke aanduiding voor afbeelding 66">
            <a:extLst>
              <a:ext uri="{FF2B5EF4-FFF2-40B4-BE49-F238E27FC236}">
                <a16:creationId xmlns:a16="http://schemas.microsoft.com/office/drawing/2014/main" id="{67EA3340-4739-C64F-7C57-9FA9BF90B997}"/>
              </a:ext>
            </a:extLst>
          </p:cNvPr>
          <p:cNvSpPr>
            <a:spLocks noGrp="1"/>
          </p:cNvSpPr>
          <p:nvPr>
            <p:ph type="pic" sz="quarter" idx="14"/>
          </p:nvPr>
        </p:nvSpPr>
        <p:spPr>
          <a:xfrm>
            <a:off x="-8188" y="320103"/>
            <a:ext cx="5158800" cy="6192000"/>
          </a:xfrm>
          <a:custGeom>
            <a:avLst/>
            <a:gdLst>
              <a:gd name="connsiteX0" fmla="*/ 3692387 w 5145088"/>
              <a:gd name="connsiteY0" fmla="*/ 579 h 6177689"/>
              <a:gd name="connsiteX1" fmla="*/ 4022457 w 5145088"/>
              <a:gd name="connsiteY1" fmla="*/ 249214 h 6177689"/>
              <a:gd name="connsiteX2" fmla="*/ 5124768 w 5145088"/>
              <a:gd name="connsiteY2" fmla="*/ 3272045 h 6177689"/>
              <a:gd name="connsiteX3" fmla="*/ 5115266 w 5145088"/>
              <a:gd name="connsiteY3" fmla="*/ 3557217 h 6177689"/>
              <a:gd name="connsiteX4" fmla="*/ 4003452 w 5145088"/>
              <a:gd name="connsiteY4" fmla="*/ 5962174 h 6177689"/>
              <a:gd name="connsiteX5" fmla="*/ 3499809 w 5145088"/>
              <a:gd name="connsiteY5" fmla="*/ 6142783 h 6177689"/>
              <a:gd name="connsiteX6" fmla="*/ 1105133 w 5145088"/>
              <a:gd name="connsiteY6" fmla="*/ 5021104 h 6177689"/>
              <a:gd name="connsiteX7" fmla="*/ 915080 w 5145088"/>
              <a:gd name="connsiteY7" fmla="*/ 4811977 h 6177689"/>
              <a:gd name="connsiteX8" fmla="*/ 6804 w 5145088"/>
              <a:gd name="connsiteY8" fmla="*/ 2321241 h 6177689"/>
              <a:gd name="connsiteX9" fmla="*/ 0 w 5145088"/>
              <a:gd name="connsiteY9" fmla="*/ 2302584 h 6177689"/>
              <a:gd name="connsiteX10" fmla="*/ 0 w 5145088"/>
              <a:gd name="connsiteY10" fmla="*/ 1322920 h 6177689"/>
              <a:gd name="connsiteX11" fmla="*/ 40833 w 5145088"/>
              <a:gd name="connsiteY11" fmla="*/ 1304353 h 6177689"/>
              <a:gd name="connsiteX12" fmla="*/ 3547323 w 5145088"/>
              <a:gd name="connsiteY12" fmla="*/ 21075 h 6177689"/>
              <a:gd name="connsiteX13" fmla="*/ 3692387 w 5145088"/>
              <a:gd name="connsiteY13" fmla="*/ 579 h 617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5088" h="6177689">
                <a:moveTo>
                  <a:pt x="3692387" y="579"/>
                </a:moveTo>
                <a:cubicBezTo>
                  <a:pt x="3837155" y="8599"/>
                  <a:pt x="3972568" y="99498"/>
                  <a:pt x="4022457" y="249214"/>
                </a:cubicBezTo>
                <a:cubicBezTo>
                  <a:pt x="4022457" y="249214"/>
                  <a:pt x="4022457" y="249214"/>
                  <a:pt x="5124768" y="3272045"/>
                </a:cubicBezTo>
                <a:cubicBezTo>
                  <a:pt x="5153276" y="3367102"/>
                  <a:pt x="5153276" y="3471665"/>
                  <a:pt x="5115266" y="3557217"/>
                </a:cubicBezTo>
                <a:cubicBezTo>
                  <a:pt x="5115266" y="3557217"/>
                  <a:pt x="5115266" y="3557217"/>
                  <a:pt x="4003452" y="5962174"/>
                </a:cubicBezTo>
                <a:cubicBezTo>
                  <a:pt x="3908425" y="6152289"/>
                  <a:pt x="3689863" y="6228335"/>
                  <a:pt x="3499809" y="6142783"/>
                </a:cubicBezTo>
                <a:cubicBezTo>
                  <a:pt x="3499809" y="6142783"/>
                  <a:pt x="3499809" y="6142783"/>
                  <a:pt x="1105133" y="5021104"/>
                </a:cubicBezTo>
                <a:cubicBezTo>
                  <a:pt x="1019609" y="4983081"/>
                  <a:pt x="943588" y="4907035"/>
                  <a:pt x="915080" y="4811977"/>
                </a:cubicBezTo>
                <a:cubicBezTo>
                  <a:pt x="915080" y="4811977"/>
                  <a:pt x="915080" y="4811977"/>
                  <a:pt x="6804" y="2321241"/>
                </a:cubicBezTo>
                <a:lnTo>
                  <a:pt x="0" y="2302584"/>
                </a:lnTo>
                <a:lnTo>
                  <a:pt x="0" y="1322920"/>
                </a:lnTo>
                <a:lnTo>
                  <a:pt x="40833" y="1304353"/>
                </a:lnTo>
                <a:cubicBezTo>
                  <a:pt x="40833" y="1304353"/>
                  <a:pt x="40833" y="1304353"/>
                  <a:pt x="3547323" y="21075"/>
                </a:cubicBezTo>
                <a:cubicBezTo>
                  <a:pt x="3594836" y="4440"/>
                  <a:pt x="3644131" y="-2095"/>
                  <a:pt x="3692387" y="579"/>
                </a:cubicBezTo>
                <a:close/>
              </a:path>
            </a:pathLst>
          </a:custGeom>
        </p:spPr>
        <p:txBody>
          <a:bodyPr wrap="square" lIns="792000" tIns="1368000">
            <a:noAutofit/>
          </a:bodyPr>
          <a:lstStyle>
            <a:lvl1pPr>
              <a:defRPr sz="1000">
                <a:solidFill>
                  <a:schemeClr val="bg1"/>
                </a:solidFill>
              </a:defRPr>
            </a:lvl1pPr>
          </a:lstStyle>
          <a:p>
            <a:r>
              <a:rPr lang="en-US"/>
              <a:t>Click icon to add picture</a:t>
            </a:r>
            <a:endParaRPr lang="en-GB" dirty="0"/>
          </a:p>
        </p:txBody>
      </p:sp>
      <p:grpSp>
        <p:nvGrpSpPr>
          <p:cNvPr id="45" name="Groep 44">
            <a:extLst>
              <a:ext uri="{FF2B5EF4-FFF2-40B4-BE49-F238E27FC236}">
                <a16:creationId xmlns:a16="http://schemas.microsoft.com/office/drawing/2014/main" id="{573FD786-2C0C-2763-D1B6-1A8322F80791}"/>
              </a:ext>
            </a:extLst>
          </p:cNvPr>
          <p:cNvGrpSpPr/>
          <p:nvPr/>
        </p:nvGrpSpPr>
        <p:grpSpPr>
          <a:xfrm>
            <a:off x="-3812294" y="4243294"/>
            <a:ext cx="3600000" cy="2614706"/>
            <a:chOff x="-3812294" y="4243294"/>
            <a:chExt cx="3600000" cy="2614706"/>
          </a:xfrm>
        </p:grpSpPr>
        <p:grpSp>
          <p:nvGrpSpPr>
            <p:cNvPr id="46" name="Groep 45">
              <a:extLst>
                <a:ext uri="{FF2B5EF4-FFF2-40B4-BE49-F238E27FC236}">
                  <a16:creationId xmlns:a16="http://schemas.microsoft.com/office/drawing/2014/main" id="{FCD5A24B-EA84-9FE6-AB48-2A81F0D2428A}"/>
                </a:ext>
              </a:extLst>
            </p:cNvPr>
            <p:cNvGrpSpPr/>
            <p:nvPr/>
          </p:nvGrpSpPr>
          <p:grpSpPr>
            <a:xfrm>
              <a:off x="-3812294" y="4243294"/>
              <a:ext cx="3600000" cy="2614706"/>
              <a:chOff x="-3808800" y="4200525"/>
              <a:chExt cx="3600000" cy="2614706"/>
            </a:xfrm>
          </p:grpSpPr>
          <p:sp>
            <p:nvSpPr>
              <p:cNvPr id="48" name="Rechthoek 47">
                <a:extLst>
                  <a:ext uri="{FF2B5EF4-FFF2-40B4-BE49-F238E27FC236}">
                    <a16:creationId xmlns:a16="http://schemas.microsoft.com/office/drawing/2014/main" id="{9704769D-72EF-8FD1-5519-A34BE9A9A8F7}"/>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49" name="Ovaal 48">
                <a:extLst>
                  <a:ext uri="{FF2B5EF4-FFF2-40B4-BE49-F238E27FC236}">
                    <a16:creationId xmlns:a16="http://schemas.microsoft.com/office/drawing/2014/main" id="{DED0185B-4ABA-0085-5BC9-E6D0FA31FCC5}"/>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50" name="Rechthoek 49">
                <a:extLst>
                  <a:ext uri="{FF2B5EF4-FFF2-40B4-BE49-F238E27FC236}">
                    <a16:creationId xmlns:a16="http://schemas.microsoft.com/office/drawing/2014/main" id="{3243FFB5-CB94-7821-1798-8161DC32AC1C}"/>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51" name="Groep 50">
                <a:extLst>
                  <a:ext uri="{FF2B5EF4-FFF2-40B4-BE49-F238E27FC236}">
                    <a16:creationId xmlns:a16="http://schemas.microsoft.com/office/drawing/2014/main" id="{B8C6E1B6-7817-F7B1-2F09-7F26DF419E81}"/>
                  </a:ext>
                </a:extLst>
              </p:cNvPr>
              <p:cNvGrpSpPr/>
              <p:nvPr/>
            </p:nvGrpSpPr>
            <p:grpSpPr>
              <a:xfrm>
                <a:off x="-3353490" y="6489233"/>
                <a:ext cx="825500" cy="209550"/>
                <a:chOff x="13496528" y="3168235"/>
                <a:chExt cx="825500" cy="209550"/>
              </a:xfrm>
            </p:grpSpPr>
            <p:sp>
              <p:nvSpPr>
                <p:cNvPr id="57" name="Rechthoek 56">
                  <a:extLst>
                    <a:ext uri="{FF2B5EF4-FFF2-40B4-BE49-F238E27FC236}">
                      <a16:creationId xmlns:a16="http://schemas.microsoft.com/office/drawing/2014/main" id="{F7A3F0D1-EA63-E9AD-0AEB-2C0A554DD8E8}"/>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58" name="Rechte verbindingslijn 57">
                  <a:extLst>
                    <a:ext uri="{FF2B5EF4-FFF2-40B4-BE49-F238E27FC236}">
                      <a16:creationId xmlns:a16="http://schemas.microsoft.com/office/drawing/2014/main" id="{6229004A-2187-CA0F-26D7-0E7A6A75F6C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59" name="Gelijkbenige driehoek 134">
                  <a:extLst>
                    <a:ext uri="{FF2B5EF4-FFF2-40B4-BE49-F238E27FC236}">
                      <a16:creationId xmlns:a16="http://schemas.microsoft.com/office/drawing/2014/main" id="{AD426FC7-E48E-7CB4-DF35-63EF6EA74D27}"/>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52" name="Ovaal 51">
                <a:extLst>
                  <a:ext uri="{FF2B5EF4-FFF2-40B4-BE49-F238E27FC236}">
                    <a16:creationId xmlns:a16="http://schemas.microsoft.com/office/drawing/2014/main" id="{A5B84B66-D397-0172-D728-3F86E290F1EB}"/>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53" name="Rechthoek 52">
                <a:extLst>
                  <a:ext uri="{FF2B5EF4-FFF2-40B4-BE49-F238E27FC236}">
                    <a16:creationId xmlns:a16="http://schemas.microsoft.com/office/drawing/2014/main" id="{1B6402A6-686B-CC2F-83A1-AC57450AD42E}"/>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54" name="Rechthoek 53">
                <a:extLst>
                  <a:ext uri="{FF2B5EF4-FFF2-40B4-BE49-F238E27FC236}">
                    <a16:creationId xmlns:a16="http://schemas.microsoft.com/office/drawing/2014/main" id="{C8B3083A-5CEF-21E7-7EFF-B349BF538156}"/>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55" name="Ovaal 54">
                <a:extLst>
                  <a:ext uri="{FF2B5EF4-FFF2-40B4-BE49-F238E27FC236}">
                    <a16:creationId xmlns:a16="http://schemas.microsoft.com/office/drawing/2014/main" id="{429208F3-0A86-FB05-D035-FABDB8D50778}"/>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47" name="Afbeelding 46">
              <a:extLst>
                <a:ext uri="{FF2B5EF4-FFF2-40B4-BE49-F238E27FC236}">
                  <a16:creationId xmlns:a16="http://schemas.microsoft.com/office/drawing/2014/main" id="{75C53982-ECFF-FC01-CB37-ED615DF2AFA4}"/>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23752403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2">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6AB3FEF-BCD4-0385-1794-E4BED6116D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795110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89871" y="1717296"/>
            <a:ext cx="5618603" cy="1189805"/>
          </a:xfrm>
        </p:spPr>
        <p:txBody>
          <a:bodyPr anchor="b">
            <a:normAutofit/>
          </a:bodyPr>
          <a:lstStyle>
            <a:lvl1pPr algn="ctr">
              <a:defRPr sz="25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4734" y="3138477"/>
            <a:ext cx="4428877" cy="2116570"/>
          </a:xfrm>
        </p:spPr>
        <p:txBody>
          <a:bodyPr vert="horz" lIns="91440" tIns="45720" rIns="91440" bIns="45720" rtlCol="0">
            <a:normAutofit/>
          </a:bodyPr>
          <a:lstStyle>
            <a:lvl1pPr marL="0" indent="0" algn="ctr">
              <a:buNone/>
              <a:defRPr lang="en-US" sz="1400" dirty="0"/>
            </a:lvl1pPr>
            <a:lvl2pPr marL="228600" indent="0" algn="ctr">
              <a:buNone/>
              <a:defRPr lang="en-US" sz="1200" dirty="0"/>
            </a:lvl2pPr>
            <a:lvl3pPr marL="457200" indent="0" algn="ctr">
              <a:buNone/>
              <a:defRPr lang="en-US" sz="1100" dirty="0"/>
            </a:lvl3pPr>
            <a:lvl4pPr marL="685800" indent="0" algn="ctr">
              <a:buNone/>
              <a:defRPr lang="en-US" sz="1100" dirty="0"/>
            </a:lvl4pPr>
            <a:lvl5pPr marL="914400" indent="0" algn="ctr">
              <a:buNone/>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0260584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with image 2">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92FBD8B-2DB0-691E-2410-73DF6A2F92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grpSp>
        <p:nvGrpSpPr>
          <p:cNvPr id="2" name="Groep 1">
            <a:extLst>
              <a:ext uri="{FF2B5EF4-FFF2-40B4-BE49-F238E27FC236}">
                <a16:creationId xmlns:a16="http://schemas.microsoft.com/office/drawing/2014/main" id="{0BDD81CF-A106-1A2A-D88A-E1A64BC9F9C3}"/>
              </a:ext>
            </a:extLst>
          </p:cNvPr>
          <p:cNvGrpSpPr>
            <a:grpSpLocks noChangeAspect="1"/>
          </p:cNvGrpSpPr>
          <p:nvPr/>
        </p:nvGrpSpPr>
        <p:grpSpPr>
          <a:xfrm>
            <a:off x="514800" y="5940000"/>
            <a:ext cx="2120465" cy="518400"/>
            <a:chOff x="402851" y="1790925"/>
            <a:chExt cx="1403798" cy="343193"/>
          </a:xfrm>
        </p:grpSpPr>
        <p:sp>
          <p:nvSpPr>
            <p:cNvPr id="4" name="Vrije vorm: vorm 3">
              <a:extLst>
                <a:ext uri="{FF2B5EF4-FFF2-40B4-BE49-F238E27FC236}">
                  <a16:creationId xmlns:a16="http://schemas.microsoft.com/office/drawing/2014/main" id="{9E674815-7BFC-E9F8-D95B-A02265BE9D62}"/>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en-GB" noProof="0" dirty="0"/>
            </a:p>
          </p:txBody>
        </p:sp>
        <p:grpSp>
          <p:nvGrpSpPr>
            <p:cNvPr id="5" name="Graphic 6">
              <a:extLst>
                <a:ext uri="{FF2B5EF4-FFF2-40B4-BE49-F238E27FC236}">
                  <a16:creationId xmlns:a16="http://schemas.microsoft.com/office/drawing/2014/main" id="{4A0E2B60-A660-3E13-E322-A8A041FF1DB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BC861D5-928D-A74C-57CF-B8F629769CAD}"/>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9" name="Vrije vorm: vorm 8">
                <a:extLst>
                  <a:ext uri="{FF2B5EF4-FFF2-40B4-BE49-F238E27FC236}">
                    <a16:creationId xmlns:a16="http://schemas.microsoft.com/office/drawing/2014/main" id="{A21DF1D5-E2F8-93D4-1F19-A7B471A09648}"/>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7200000" cy="684000"/>
          </a:xfrm>
        </p:spPr>
        <p:txBody>
          <a:bodyPr anchor="t" anchorCtr="0">
            <a:normAutofit/>
          </a:bodyPr>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7" y="3276000"/>
            <a:ext cx="7200000" cy="684000"/>
          </a:xfrm>
        </p:spPr>
        <p:txBody>
          <a:bodyPr>
            <a:normAutofit/>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00" cy="252000"/>
          </a:xfrm>
        </p:spPr>
        <p:txBody>
          <a:bodyPr>
            <a:normAutofit/>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9" y="2106000"/>
            <a:ext cx="5580000" cy="288000"/>
          </a:xfrm>
        </p:spPr>
        <p:txBody>
          <a:bodyPr>
            <a:normAutofit/>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sp>
        <p:nvSpPr>
          <p:cNvPr id="16" name="AutoShape 3">
            <a:extLst>
              <a:ext uri="{FF2B5EF4-FFF2-40B4-BE49-F238E27FC236}">
                <a16:creationId xmlns:a16="http://schemas.microsoft.com/office/drawing/2014/main" id="{8B2B5179-9D22-B271-F8C0-A58799689F0B}"/>
              </a:ext>
            </a:extLst>
          </p:cNvPr>
          <p:cNvSpPr>
            <a:spLocks noChangeAspect="1" noChangeArrowheads="1" noTextEdit="1"/>
          </p:cNvSpPr>
          <p:nvPr/>
        </p:nvSpPr>
        <p:spPr bwMode="auto">
          <a:xfrm>
            <a:off x="5240088" y="153001"/>
            <a:ext cx="541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Tijdelijke aanduiding voor afbeelding 20">
            <a:extLst>
              <a:ext uri="{FF2B5EF4-FFF2-40B4-BE49-F238E27FC236}">
                <a16:creationId xmlns:a16="http://schemas.microsoft.com/office/drawing/2014/main" id="{7BA98556-9359-BDEE-D273-9FA567609D33}"/>
              </a:ext>
            </a:extLst>
          </p:cNvPr>
          <p:cNvSpPr>
            <a:spLocks noGrp="1"/>
          </p:cNvSpPr>
          <p:nvPr>
            <p:ph type="pic" sz="quarter" idx="13"/>
          </p:nvPr>
        </p:nvSpPr>
        <p:spPr>
          <a:xfrm>
            <a:off x="6755999" y="0"/>
            <a:ext cx="5436000" cy="6858000"/>
          </a:xfrm>
          <a:custGeom>
            <a:avLst/>
            <a:gdLst>
              <a:gd name="connsiteX0" fmla="*/ 285917 w 5413375"/>
              <a:gd name="connsiteY0" fmla="*/ 0 h 6858000"/>
              <a:gd name="connsiteX1" fmla="*/ 5413375 w 5413375"/>
              <a:gd name="connsiteY1" fmla="*/ 0 h 6858000"/>
              <a:gd name="connsiteX2" fmla="*/ 5413375 w 5413375"/>
              <a:gd name="connsiteY2" fmla="*/ 6858000 h 6858000"/>
              <a:gd name="connsiteX3" fmla="*/ 0 w 5413375"/>
              <a:gd name="connsiteY3" fmla="*/ 6858000 h 6858000"/>
              <a:gd name="connsiteX4" fmla="*/ 1343813 w 5413375"/>
              <a:gd name="connsiteY4" fmla="*/ 3971925 h 6858000"/>
              <a:gd name="connsiteX5" fmla="*/ 1391466 w 5413375"/>
              <a:gd name="connsiteY5" fmla="*/ 3019425 h 6858000"/>
              <a:gd name="connsiteX6" fmla="*/ 285917 w 54133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3375" h="6858000">
                <a:moveTo>
                  <a:pt x="285917" y="0"/>
                </a:moveTo>
                <a:cubicBezTo>
                  <a:pt x="285917" y="0"/>
                  <a:pt x="285917" y="0"/>
                  <a:pt x="5413375" y="0"/>
                </a:cubicBezTo>
                <a:lnTo>
                  <a:pt x="5413375" y="6858000"/>
                </a:lnTo>
                <a:cubicBezTo>
                  <a:pt x="5413375" y="6858000"/>
                  <a:pt x="5413375" y="6858000"/>
                  <a:pt x="0" y="6858000"/>
                </a:cubicBezTo>
                <a:cubicBezTo>
                  <a:pt x="0" y="6858000"/>
                  <a:pt x="0" y="6858000"/>
                  <a:pt x="1343813" y="3971925"/>
                </a:cubicBezTo>
                <a:cubicBezTo>
                  <a:pt x="1486772" y="3667125"/>
                  <a:pt x="1496302" y="3324225"/>
                  <a:pt x="1391466" y="3019425"/>
                </a:cubicBezTo>
                <a:cubicBezTo>
                  <a:pt x="1391466" y="3019425"/>
                  <a:pt x="1391466" y="3019425"/>
                  <a:pt x="285917" y="0"/>
                </a:cubicBezTo>
                <a:close/>
              </a:path>
            </a:pathLst>
          </a:custGeom>
          <a:effectLst>
            <a:innerShdw blurRad="762000" dist="50800" dir="10800000">
              <a:prstClr val="black">
                <a:alpha val="90000"/>
              </a:prstClr>
            </a:innerShdw>
          </a:effectLst>
        </p:spPr>
        <p:txBody>
          <a:bodyPr wrap="square" lIns="0" tIns="1800000" rIns="720000">
            <a:noAutofit/>
          </a:bodyPr>
          <a:lstStyle>
            <a:lvl1pPr algn="r">
              <a:defRPr sz="1000">
                <a:solidFill>
                  <a:schemeClr val="bg1"/>
                </a:solidFill>
              </a:defRPr>
            </a:lvl1pPr>
          </a:lstStyle>
          <a:p>
            <a:r>
              <a:rPr lang="en-US"/>
              <a:t>Click icon to add picture</a:t>
            </a:r>
            <a:endParaRPr lang="en-GB"/>
          </a:p>
        </p:txBody>
      </p:sp>
      <p:grpSp>
        <p:nvGrpSpPr>
          <p:cNvPr id="26" name="Groep 25">
            <a:extLst>
              <a:ext uri="{FF2B5EF4-FFF2-40B4-BE49-F238E27FC236}">
                <a16:creationId xmlns:a16="http://schemas.microsoft.com/office/drawing/2014/main" id="{70E2990F-5FAA-A363-FB96-DAACABAEEC93}"/>
              </a:ext>
            </a:extLst>
          </p:cNvPr>
          <p:cNvGrpSpPr/>
          <p:nvPr/>
        </p:nvGrpSpPr>
        <p:grpSpPr>
          <a:xfrm>
            <a:off x="-3812294" y="4243294"/>
            <a:ext cx="3600000" cy="2614706"/>
            <a:chOff x="-3812294" y="4243294"/>
            <a:chExt cx="3600000" cy="2614706"/>
          </a:xfrm>
        </p:grpSpPr>
        <p:grpSp>
          <p:nvGrpSpPr>
            <p:cNvPr id="27" name="Groep 26">
              <a:extLst>
                <a:ext uri="{FF2B5EF4-FFF2-40B4-BE49-F238E27FC236}">
                  <a16:creationId xmlns:a16="http://schemas.microsoft.com/office/drawing/2014/main" id="{59EDE3FD-7323-E4EA-3F97-C38CDC6A8D63}"/>
                </a:ext>
              </a:extLst>
            </p:cNvPr>
            <p:cNvGrpSpPr/>
            <p:nvPr/>
          </p:nvGrpSpPr>
          <p:grpSpPr>
            <a:xfrm>
              <a:off x="-3812294" y="4243294"/>
              <a:ext cx="3600000" cy="2614706"/>
              <a:chOff x="-3808800" y="4200525"/>
              <a:chExt cx="3600000" cy="2614706"/>
            </a:xfrm>
          </p:grpSpPr>
          <p:sp>
            <p:nvSpPr>
              <p:cNvPr id="29" name="Rechthoek 28">
                <a:extLst>
                  <a:ext uri="{FF2B5EF4-FFF2-40B4-BE49-F238E27FC236}">
                    <a16:creationId xmlns:a16="http://schemas.microsoft.com/office/drawing/2014/main" id="{4A7DFBFC-7A11-C7B4-B856-9345C31EB836}"/>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30" name="Ovaal 29">
                <a:extLst>
                  <a:ext uri="{FF2B5EF4-FFF2-40B4-BE49-F238E27FC236}">
                    <a16:creationId xmlns:a16="http://schemas.microsoft.com/office/drawing/2014/main" id="{EE6F52A1-1263-F85E-C093-6CAB8B5FD837}"/>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0BBBF9B6-AAB4-92F5-DCEB-3FAC68D3EBF5}"/>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32" name="Groep 31">
                <a:extLst>
                  <a:ext uri="{FF2B5EF4-FFF2-40B4-BE49-F238E27FC236}">
                    <a16:creationId xmlns:a16="http://schemas.microsoft.com/office/drawing/2014/main" id="{7A57FF92-75F2-B742-9CCB-34D248E0DF71}"/>
                  </a:ext>
                </a:extLst>
              </p:cNvPr>
              <p:cNvGrpSpPr/>
              <p:nvPr/>
            </p:nvGrpSpPr>
            <p:grpSpPr>
              <a:xfrm>
                <a:off x="-3353490" y="6489233"/>
                <a:ext cx="825500" cy="209550"/>
                <a:chOff x="13496528" y="3168235"/>
                <a:chExt cx="825500" cy="209550"/>
              </a:xfrm>
            </p:grpSpPr>
            <p:sp>
              <p:nvSpPr>
                <p:cNvPr id="37" name="Rechthoek 36">
                  <a:extLst>
                    <a:ext uri="{FF2B5EF4-FFF2-40B4-BE49-F238E27FC236}">
                      <a16:creationId xmlns:a16="http://schemas.microsoft.com/office/drawing/2014/main" id="{6D22982C-AF68-FEEE-286E-0F960E9C2D81}"/>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38" name="Rechte verbindingslijn 37">
                  <a:extLst>
                    <a:ext uri="{FF2B5EF4-FFF2-40B4-BE49-F238E27FC236}">
                      <a16:creationId xmlns:a16="http://schemas.microsoft.com/office/drawing/2014/main" id="{08AB2A7A-658F-FFD8-8F97-A84C07B930FA}"/>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39" name="Gelijkbenige driehoek 134">
                  <a:extLst>
                    <a:ext uri="{FF2B5EF4-FFF2-40B4-BE49-F238E27FC236}">
                      <a16:creationId xmlns:a16="http://schemas.microsoft.com/office/drawing/2014/main" id="{DE5505AE-D53F-02DC-5339-728CAE24AEB5}"/>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3" name="Ovaal 32">
                <a:extLst>
                  <a:ext uri="{FF2B5EF4-FFF2-40B4-BE49-F238E27FC236}">
                    <a16:creationId xmlns:a16="http://schemas.microsoft.com/office/drawing/2014/main" id="{3CF9E2D0-7C95-8BB6-2E6A-4A6A6154C489}"/>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Rechthoek 33">
                <a:extLst>
                  <a:ext uri="{FF2B5EF4-FFF2-40B4-BE49-F238E27FC236}">
                    <a16:creationId xmlns:a16="http://schemas.microsoft.com/office/drawing/2014/main" id="{D9815A6E-9CF9-32FD-AE80-F89791105EF4}"/>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35" name="Rechthoek 34">
                <a:extLst>
                  <a:ext uri="{FF2B5EF4-FFF2-40B4-BE49-F238E27FC236}">
                    <a16:creationId xmlns:a16="http://schemas.microsoft.com/office/drawing/2014/main" id="{D76B76AE-0033-BE75-9121-E009698EDDE0}"/>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36" name="Ovaal 35">
                <a:extLst>
                  <a:ext uri="{FF2B5EF4-FFF2-40B4-BE49-F238E27FC236}">
                    <a16:creationId xmlns:a16="http://schemas.microsoft.com/office/drawing/2014/main" id="{D65FA24A-6D3D-C706-989D-2843359BAB2C}"/>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28" name="Afbeelding 27">
              <a:extLst>
                <a:ext uri="{FF2B5EF4-FFF2-40B4-BE49-F238E27FC236}">
                  <a16:creationId xmlns:a16="http://schemas.microsoft.com/office/drawing/2014/main" id="{3C45E800-CE78-6E10-953F-4616A25FDAB8}"/>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4221705082"/>
      </p:ext>
    </p:extLst>
  </p:cSld>
  <p:clrMapOvr>
    <a:masterClrMapping/>
  </p:clrMapOvr>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with image 3">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E8CCEE0C-4FB4-BE12-F64B-B46BA6A6BB85}"/>
              </a:ext>
            </a:extLst>
          </p:cNvPr>
          <p:cNvSpPr>
            <a:spLocks noGrp="1"/>
          </p:cNvSpPr>
          <p:nvPr>
            <p:ph type="pic" sz="quarter" idx="10"/>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noFill/>
          <a:effectLst/>
        </p:spPr>
        <p:txBody>
          <a:bodyPr wrap="square" lIns="522000" tIns="522000">
            <a:noAutofit/>
          </a:bodyPr>
          <a:lstStyle>
            <a:lvl1pPr>
              <a:defRPr>
                <a:solidFill>
                  <a:schemeClr val="bg1"/>
                </a:solidFill>
              </a:defRPr>
            </a:lvl1pPr>
          </a:lstStyle>
          <a:p>
            <a:r>
              <a:rPr lang="en-US"/>
              <a:t>Click icon to add picture</a:t>
            </a:r>
            <a:endParaRPr lang="en-GB" dirty="0"/>
          </a:p>
        </p:txBody>
      </p:sp>
      <p:sp>
        <p:nvSpPr>
          <p:cNvPr id="7" name="Vrije vorm: vorm 6">
            <a:extLst>
              <a:ext uri="{FF2B5EF4-FFF2-40B4-BE49-F238E27FC236}">
                <a16:creationId xmlns:a16="http://schemas.microsoft.com/office/drawing/2014/main" id="{412123DE-B780-CEB7-CED7-64D9FDA56DDB}"/>
              </a:ext>
            </a:extLst>
          </p:cNvPr>
          <p:cNvSpPr>
            <a:spLocks noGrp="1"/>
          </p:cNvSpPr>
          <p:nvPr>
            <p:ph type="body" sz="quarter" idx="12" hasCustomPrompt="1"/>
          </p:nvPr>
        </p:nvSpPr>
        <p:spPr>
          <a:xfrm>
            <a:off x="0" y="0"/>
            <a:ext cx="5400000" cy="6857998"/>
          </a:xfrm>
          <a:custGeom>
            <a:avLst/>
            <a:gdLst>
              <a:gd name="connsiteX0" fmla="*/ 0 w 5400000"/>
              <a:gd name="connsiteY0" fmla="*/ 0 h 6857998"/>
              <a:gd name="connsiteX1" fmla="*/ 5400000 w 5400000"/>
              <a:gd name="connsiteY1" fmla="*/ 0 h 6857998"/>
              <a:gd name="connsiteX2" fmla="*/ 5400000 w 5400000"/>
              <a:gd name="connsiteY2" fmla="*/ 6857998 h 6857998"/>
              <a:gd name="connsiteX3" fmla="*/ 0 w 5400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400000" h="6857998">
                <a:moveTo>
                  <a:pt x="0" y="0"/>
                </a:moveTo>
                <a:lnTo>
                  <a:pt x="5400000" y="0"/>
                </a:lnTo>
                <a:lnTo>
                  <a:pt x="5400000" y="6857998"/>
                </a:lnTo>
                <a:lnTo>
                  <a:pt x="0" y="6857998"/>
                </a:lnTo>
                <a:close/>
              </a:path>
            </a:pathLst>
          </a:custGeom>
          <a:gradFill>
            <a:gsLst>
              <a:gs pos="50000">
                <a:srgbClr val="000000">
                  <a:alpha val="15000"/>
                </a:srgbClr>
              </a:gs>
              <a:gs pos="0">
                <a:srgbClr val="000000">
                  <a:alpha val="25000"/>
                </a:srgbClr>
              </a:gs>
              <a:gs pos="100000">
                <a:schemeClr val="bg1">
                  <a:alpha val="0"/>
                </a:schemeClr>
              </a:gs>
            </a:gsLst>
            <a:lin ang="0" scaled="0"/>
          </a:gradFill>
        </p:spPr>
        <p:txBody>
          <a:bodyPr wrap="square">
            <a:noAutofit/>
          </a:bodyPr>
          <a:lstStyle>
            <a:lvl1pPr>
              <a:defRPr/>
            </a:lvl1pPr>
          </a:lstStyle>
          <a:p>
            <a:pPr lvl="0"/>
            <a:r>
              <a:rPr lang="en-GB" dirty="0"/>
              <a:t> </a:t>
            </a:r>
          </a:p>
        </p:txBody>
      </p:sp>
      <p:sp>
        <p:nvSpPr>
          <p:cNvPr id="82" name="Titel 5">
            <a:extLst>
              <a:ext uri="{FF2B5EF4-FFF2-40B4-BE49-F238E27FC236}">
                <a16:creationId xmlns:a16="http://schemas.microsoft.com/office/drawing/2014/main" id="{1E2F42B8-141E-9B14-8273-BC65DB6C0406}"/>
              </a:ext>
            </a:extLst>
          </p:cNvPr>
          <p:cNvSpPr>
            <a:spLocks noGrp="1"/>
          </p:cNvSpPr>
          <p:nvPr>
            <p:ph type="title" hasCustomPrompt="1"/>
          </p:nvPr>
        </p:nvSpPr>
        <p:spPr>
          <a:xfrm>
            <a:off x="515937" y="2592000"/>
            <a:ext cx="5399999" cy="684000"/>
          </a:xfrm>
        </p:spPr>
        <p:txBody>
          <a:bodyPr anchor="t" anchorCtr="0">
            <a:normAutofit/>
          </a:bodyPr>
          <a:lstStyle>
            <a:lvl1pPr>
              <a:defRPr sz="4400">
                <a:solidFill>
                  <a:schemeClr val="bg1"/>
                </a:solidFill>
                <a:latin typeface="ABN AMRO Sans" panose="020B0504040000000004" pitchFamily="34" charset="0"/>
              </a:defRPr>
            </a:lvl1pPr>
          </a:lstStyle>
          <a:p>
            <a:r>
              <a:rPr lang="en-GB" noProof="0" dirty="0"/>
              <a:t>Title</a:t>
            </a:r>
          </a:p>
        </p:txBody>
      </p:sp>
      <p:sp>
        <p:nvSpPr>
          <p:cNvPr id="83" name="Tijdelijke aanduiding voor tekst 7">
            <a:extLst>
              <a:ext uri="{FF2B5EF4-FFF2-40B4-BE49-F238E27FC236}">
                <a16:creationId xmlns:a16="http://schemas.microsoft.com/office/drawing/2014/main" id="{2C9F36DE-3171-3C7B-C773-CAFFB26AF9B0}"/>
              </a:ext>
            </a:extLst>
          </p:cNvPr>
          <p:cNvSpPr>
            <a:spLocks noGrp="1"/>
          </p:cNvSpPr>
          <p:nvPr>
            <p:ph type="body" sz="quarter" idx="13" hasCustomPrompt="1"/>
          </p:nvPr>
        </p:nvSpPr>
        <p:spPr>
          <a:xfrm>
            <a:off x="515937" y="3276000"/>
            <a:ext cx="5400000" cy="684000"/>
          </a:xfrm>
        </p:spPr>
        <p:txBody>
          <a:bodyPr>
            <a:normAutofit/>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84" name="Tijdelijke aanduiding voor tekst 9">
            <a:extLst>
              <a:ext uri="{FF2B5EF4-FFF2-40B4-BE49-F238E27FC236}">
                <a16:creationId xmlns:a16="http://schemas.microsoft.com/office/drawing/2014/main" id="{D49EFE83-B2B1-CD20-D6C6-AA15DAEE4BF5}"/>
              </a:ext>
            </a:extLst>
          </p:cNvPr>
          <p:cNvSpPr>
            <a:spLocks noGrp="1"/>
          </p:cNvSpPr>
          <p:nvPr>
            <p:ph type="body" sz="quarter" idx="14" hasCustomPrompt="1"/>
          </p:nvPr>
        </p:nvSpPr>
        <p:spPr>
          <a:xfrm>
            <a:off x="515936" y="4194000"/>
            <a:ext cx="5400000" cy="252000"/>
          </a:xfrm>
        </p:spPr>
        <p:txBody>
          <a:bodyPr>
            <a:normAutofit/>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85" name="Tijdelijke aanduiding voor tekst 9">
            <a:extLst>
              <a:ext uri="{FF2B5EF4-FFF2-40B4-BE49-F238E27FC236}">
                <a16:creationId xmlns:a16="http://schemas.microsoft.com/office/drawing/2014/main" id="{15FF7821-A75F-7A38-EAAF-B733B74DFACE}"/>
              </a:ext>
            </a:extLst>
          </p:cNvPr>
          <p:cNvSpPr>
            <a:spLocks noGrp="1"/>
          </p:cNvSpPr>
          <p:nvPr>
            <p:ph type="body" sz="quarter" idx="15" hasCustomPrompt="1"/>
          </p:nvPr>
        </p:nvSpPr>
        <p:spPr>
          <a:xfrm>
            <a:off x="515939" y="2106000"/>
            <a:ext cx="5399997" cy="288000"/>
          </a:xfrm>
        </p:spPr>
        <p:txBody>
          <a:bodyPr>
            <a:normAutofit/>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16" name="Groep 15">
            <a:extLst>
              <a:ext uri="{FF2B5EF4-FFF2-40B4-BE49-F238E27FC236}">
                <a16:creationId xmlns:a16="http://schemas.microsoft.com/office/drawing/2014/main" id="{3E0664AD-17A6-B68C-CE7B-DE16F4B1DA68}"/>
              </a:ext>
            </a:extLst>
          </p:cNvPr>
          <p:cNvGrpSpPr/>
          <p:nvPr/>
        </p:nvGrpSpPr>
        <p:grpSpPr>
          <a:xfrm>
            <a:off x="-3812294" y="4243294"/>
            <a:ext cx="3600000" cy="2614706"/>
            <a:chOff x="-3812294" y="4243294"/>
            <a:chExt cx="3600000" cy="2614706"/>
          </a:xfrm>
        </p:grpSpPr>
        <p:grpSp>
          <p:nvGrpSpPr>
            <p:cNvPr id="17" name="Groep 16">
              <a:extLst>
                <a:ext uri="{FF2B5EF4-FFF2-40B4-BE49-F238E27FC236}">
                  <a16:creationId xmlns:a16="http://schemas.microsoft.com/office/drawing/2014/main" id="{603B380A-9A70-D9DD-A681-3CE6098BB6BA}"/>
                </a:ext>
              </a:extLst>
            </p:cNvPr>
            <p:cNvGrpSpPr/>
            <p:nvPr/>
          </p:nvGrpSpPr>
          <p:grpSpPr>
            <a:xfrm>
              <a:off x="-3812294" y="4243294"/>
              <a:ext cx="3600000" cy="2614706"/>
              <a:chOff x="-3808800" y="4200525"/>
              <a:chExt cx="3600000" cy="2614706"/>
            </a:xfrm>
          </p:grpSpPr>
          <p:sp>
            <p:nvSpPr>
              <p:cNvPr id="19" name="Rechthoek 18">
                <a:extLst>
                  <a:ext uri="{FF2B5EF4-FFF2-40B4-BE49-F238E27FC236}">
                    <a16:creationId xmlns:a16="http://schemas.microsoft.com/office/drawing/2014/main" id="{E734864B-10A1-DE19-869A-168266D63398}"/>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20" name="Ovaal 19">
                <a:extLst>
                  <a:ext uri="{FF2B5EF4-FFF2-40B4-BE49-F238E27FC236}">
                    <a16:creationId xmlns:a16="http://schemas.microsoft.com/office/drawing/2014/main" id="{BB5E642B-2029-7640-0B05-9021A704E311}"/>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40" name="Rechthoek 39">
                <a:extLst>
                  <a:ext uri="{FF2B5EF4-FFF2-40B4-BE49-F238E27FC236}">
                    <a16:creationId xmlns:a16="http://schemas.microsoft.com/office/drawing/2014/main" id="{8BAF8319-78BA-46A7-011B-34133E361EC3}"/>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42" name="Groep 41">
                <a:extLst>
                  <a:ext uri="{FF2B5EF4-FFF2-40B4-BE49-F238E27FC236}">
                    <a16:creationId xmlns:a16="http://schemas.microsoft.com/office/drawing/2014/main" id="{31F4BDAD-501F-5285-3E33-1FF43596DA90}"/>
                  </a:ext>
                </a:extLst>
              </p:cNvPr>
              <p:cNvGrpSpPr/>
              <p:nvPr/>
            </p:nvGrpSpPr>
            <p:grpSpPr>
              <a:xfrm>
                <a:off x="-3353490" y="6489233"/>
                <a:ext cx="825500" cy="209550"/>
                <a:chOff x="13496528" y="3168235"/>
                <a:chExt cx="825500" cy="209550"/>
              </a:xfrm>
            </p:grpSpPr>
            <p:sp>
              <p:nvSpPr>
                <p:cNvPr id="47" name="Rechthoek 46">
                  <a:extLst>
                    <a:ext uri="{FF2B5EF4-FFF2-40B4-BE49-F238E27FC236}">
                      <a16:creationId xmlns:a16="http://schemas.microsoft.com/office/drawing/2014/main" id="{E40ECEA8-6098-7AF9-53D5-0C2988056AE1}"/>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48" name="Rechte verbindingslijn 47">
                  <a:extLst>
                    <a:ext uri="{FF2B5EF4-FFF2-40B4-BE49-F238E27FC236}">
                      <a16:creationId xmlns:a16="http://schemas.microsoft.com/office/drawing/2014/main" id="{7346B83B-521F-9B4D-2285-0098D07CA81A}"/>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49" name="Gelijkbenige driehoek 134">
                  <a:extLst>
                    <a:ext uri="{FF2B5EF4-FFF2-40B4-BE49-F238E27FC236}">
                      <a16:creationId xmlns:a16="http://schemas.microsoft.com/office/drawing/2014/main" id="{7B67BC06-3CB4-1D8D-57E4-94FB7DA4E386}"/>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3F61CD5E-927D-142B-CAA6-3BB94AC2E9FE}"/>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44" name="Rechthoek 43">
                <a:extLst>
                  <a:ext uri="{FF2B5EF4-FFF2-40B4-BE49-F238E27FC236}">
                    <a16:creationId xmlns:a16="http://schemas.microsoft.com/office/drawing/2014/main" id="{B1E58663-EA42-E9C5-A2CA-F1EA435EB529}"/>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45" name="Rechthoek 44">
                <a:extLst>
                  <a:ext uri="{FF2B5EF4-FFF2-40B4-BE49-F238E27FC236}">
                    <a16:creationId xmlns:a16="http://schemas.microsoft.com/office/drawing/2014/main" id="{2DFA3B26-54A3-799B-A8A0-B9D5334A8015}"/>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46" name="Ovaal 45">
                <a:extLst>
                  <a:ext uri="{FF2B5EF4-FFF2-40B4-BE49-F238E27FC236}">
                    <a16:creationId xmlns:a16="http://schemas.microsoft.com/office/drawing/2014/main" id="{F827CC91-4CC1-4D0A-D89A-2E3DA60F80F4}"/>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18" name="Afbeelding 17">
              <a:extLst>
                <a:ext uri="{FF2B5EF4-FFF2-40B4-BE49-F238E27FC236}">
                  <a16:creationId xmlns:a16="http://schemas.microsoft.com/office/drawing/2014/main" id="{4A825B4A-3B04-FF48-1655-E2CFAAFBF039}"/>
                </a:ext>
              </a:extLst>
            </p:cNvPr>
            <p:cNvPicPr>
              <a:picLocks noChangeAspect="1"/>
            </p:cNvPicPr>
            <p:nvPr/>
          </p:nvPicPr>
          <p:blipFill>
            <a:blip r:embed="rId2"/>
            <a:stretch>
              <a:fillRect/>
            </a:stretch>
          </p:blipFill>
          <p:spPr>
            <a:xfrm>
              <a:off x="-3388855" y="5108717"/>
              <a:ext cx="491367" cy="359076"/>
            </a:xfrm>
            <a:prstGeom prst="rect">
              <a:avLst/>
            </a:prstGeom>
          </p:spPr>
        </p:pic>
      </p:grpSp>
      <p:sp>
        <p:nvSpPr>
          <p:cNvPr id="10" name="Line 5">
            <a:extLst>
              <a:ext uri="{FF2B5EF4-FFF2-40B4-BE49-F238E27FC236}">
                <a16:creationId xmlns:a16="http://schemas.microsoft.com/office/drawing/2014/main" id="{AC3B809D-A5E3-F902-28D9-F35A9C48F22D}"/>
              </a:ext>
            </a:extLst>
          </p:cNvPr>
          <p:cNvSpPr>
            <a:spLocks noChangeShapeType="1"/>
          </p:cNvSpPr>
          <p:nvPr/>
        </p:nvSpPr>
        <p:spPr bwMode="auto">
          <a:xfrm>
            <a:off x="11655425" y="952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6">
            <a:extLst>
              <a:ext uri="{FF2B5EF4-FFF2-40B4-BE49-F238E27FC236}">
                <a16:creationId xmlns:a16="http://schemas.microsoft.com/office/drawing/2014/main" id="{BBBA5B60-6E59-63C2-E2E3-227EEE600A76}"/>
              </a:ext>
            </a:extLst>
          </p:cNvPr>
          <p:cNvSpPr>
            <a:spLocks noChangeShapeType="1"/>
          </p:cNvSpPr>
          <p:nvPr/>
        </p:nvSpPr>
        <p:spPr bwMode="auto">
          <a:xfrm>
            <a:off x="9498013" y="952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a:extLst>
              <a:ext uri="{FF2B5EF4-FFF2-40B4-BE49-F238E27FC236}">
                <a16:creationId xmlns:a16="http://schemas.microsoft.com/office/drawing/2014/main" id="{2D581C81-6963-96F2-B213-9338B29CF440}"/>
              </a:ext>
            </a:extLst>
          </p:cNvPr>
          <p:cNvSpPr>
            <a:spLocks noChangeShapeType="1"/>
          </p:cNvSpPr>
          <p:nvPr/>
        </p:nvSpPr>
        <p:spPr bwMode="auto">
          <a:xfrm>
            <a:off x="9366250" y="684847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8">
            <a:extLst>
              <a:ext uri="{FF2B5EF4-FFF2-40B4-BE49-F238E27FC236}">
                <a16:creationId xmlns:a16="http://schemas.microsoft.com/office/drawing/2014/main" id="{17E56FF3-ECF1-EAD2-F125-0764C123D787}"/>
              </a:ext>
            </a:extLst>
          </p:cNvPr>
          <p:cNvSpPr>
            <a:spLocks noChangeShapeType="1"/>
          </p:cNvSpPr>
          <p:nvPr/>
        </p:nvSpPr>
        <p:spPr bwMode="auto">
          <a:xfrm>
            <a:off x="11598275" y="684847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5">
            <a:extLst>
              <a:ext uri="{FF2B5EF4-FFF2-40B4-BE49-F238E27FC236}">
                <a16:creationId xmlns:a16="http://schemas.microsoft.com/office/drawing/2014/main" id="{275AB654-252F-772A-511D-65AD7C9E23A9}"/>
              </a:ext>
            </a:extLst>
          </p:cNvPr>
          <p:cNvSpPr>
            <a:spLocks noChangeShapeType="1"/>
          </p:cNvSpPr>
          <p:nvPr/>
        </p:nvSpPr>
        <p:spPr bwMode="auto">
          <a:xfrm>
            <a:off x="11458575" y="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6">
            <a:extLst>
              <a:ext uri="{FF2B5EF4-FFF2-40B4-BE49-F238E27FC236}">
                <a16:creationId xmlns:a16="http://schemas.microsoft.com/office/drawing/2014/main" id="{75BB48D1-3F12-2418-657E-634F69090145}"/>
              </a:ext>
            </a:extLst>
          </p:cNvPr>
          <p:cNvSpPr>
            <a:spLocks noChangeShapeType="1"/>
          </p:cNvSpPr>
          <p:nvPr/>
        </p:nvSpPr>
        <p:spPr bwMode="auto">
          <a:xfrm>
            <a:off x="9296400" y="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7">
            <a:extLst>
              <a:ext uri="{FF2B5EF4-FFF2-40B4-BE49-F238E27FC236}">
                <a16:creationId xmlns:a16="http://schemas.microsoft.com/office/drawing/2014/main" id="{FBA752CE-DBA3-DDAB-D850-2D026CB159BD}"/>
              </a:ext>
            </a:extLst>
          </p:cNvPr>
          <p:cNvSpPr>
            <a:spLocks noChangeShapeType="1"/>
          </p:cNvSpPr>
          <p:nvPr/>
        </p:nvSpPr>
        <p:spPr bwMode="auto">
          <a:xfrm>
            <a:off x="9163050" y="685800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28">
            <a:extLst>
              <a:ext uri="{FF2B5EF4-FFF2-40B4-BE49-F238E27FC236}">
                <a16:creationId xmlns:a16="http://schemas.microsoft.com/office/drawing/2014/main" id="{50DF6BA8-2F35-28F7-9FE6-B0263055E131}"/>
              </a:ext>
            </a:extLst>
          </p:cNvPr>
          <p:cNvSpPr>
            <a:spLocks noChangeShapeType="1"/>
          </p:cNvSpPr>
          <p:nvPr/>
        </p:nvSpPr>
        <p:spPr bwMode="auto">
          <a:xfrm>
            <a:off x="11401425" y="685800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ijdelijke aanduiding voor tekst 25">
            <a:extLst>
              <a:ext uri="{FF2B5EF4-FFF2-40B4-BE49-F238E27FC236}">
                <a16:creationId xmlns:a16="http://schemas.microsoft.com/office/drawing/2014/main" id="{4395A405-532B-490D-3EFA-BDD4A3DDCB67}"/>
              </a:ext>
            </a:extLst>
          </p:cNvPr>
          <p:cNvSpPr>
            <a:spLocks noGrp="1"/>
          </p:cNvSpPr>
          <p:nvPr>
            <p:ph type="body" sz="quarter" idx="16"/>
          </p:nvPr>
        </p:nvSpPr>
        <p:spPr>
          <a:xfrm>
            <a:off x="7405687" y="0"/>
            <a:ext cx="5518480" cy="6858000"/>
          </a:xfrm>
          <a:custGeom>
            <a:avLst/>
            <a:gdLst>
              <a:gd name="connsiteX0" fmla="*/ 4230687 w 5518480"/>
              <a:gd name="connsiteY0" fmla="*/ 0 h 6858000"/>
              <a:gd name="connsiteX1" fmla="*/ 4249737 w 5518480"/>
              <a:gd name="connsiteY1" fmla="*/ 0 h 6858000"/>
              <a:gd name="connsiteX2" fmla="*/ 5487987 w 5518480"/>
              <a:gd name="connsiteY2" fmla="*/ 3390900 h 6858000"/>
              <a:gd name="connsiteX3" fmla="*/ 5468937 w 5518480"/>
              <a:gd name="connsiteY3" fmla="*/ 3781425 h 6858000"/>
              <a:gd name="connsiteX4" fmla="*/ 4040187 w 5518480"/>
              <a:gd name="connsiteY4" fmla="*/ 6858000 h 6858000"/>
              <a:gd name="connsiteX5" fmla="*/ 4021137 w 5518480"/>
              <a:gd name="connsiteY5" fmla="*/ 6858000 h 6858000"/>
              <a:gd name="connsiteX6" fmla="*/ 5449887 w 5518480"/>
              <a:gd name="connsiteY6" fmla="*/ 3771900 h 6858000"/>
              <a:gd name="connsiteX7" fmla="*/ 5468937 w 5518480"/>
              <a:gd name="connsiteY7" fmla="*/ 3390900 h 6858000"/>
              <a:gd name="connsiteX8" fmla="*/ 4230687 w 5518480"/>
              <a:gd name="connsiteY8" fmla="*/ 0 h 6858000"/>
              <a:gd name="connsiteX9" fmla="*/ 2229080 w 5518480"/>
              <a:gd name="connsiteY9" fmla="*/ 0 h 6858000"/>
              <a:gd name="connsiteX10" fmla="*/ 2248150 w 5518480"/>
              <a:gd name="connsiteY10" fmla="*/ 0 h 6858000"/>
              <a:gd name="connsiteX11" fmla="*/ 3478162 w 5518480"/>
              <a:gd name="connsiteY11" fmla="*/ 3390900 h 6858000"/>
              <a:gd name="connsiteX12" fmla="*/ 3459092 w 5518480"/>
              <a:gd name="connsiteY12" fmla="*/ 3781425 h 6858000"/>
              <a:gd name="connsiteX13" fmla="*/ 2028845 w 5518480"/>
              <a:gd name="connsiteY13" fmla="*/ 6858000 h 6858000"/>
              <a:gd name="connsiteX14" fmla="*/ 2009775 w 5518480"/>
              <a:gd name="connsiteY14" fmla="*/ 6858000 h 6858000"/>
              <a:gd name="connsiteX15" fmla="*/ 3449557 w 5518480"/>
              <a:gd name="connsiteY15" fmla="*/ 3771900 h 6858000"/>
              <a:gd name="connsiteX16" fmla="*/ 3459092 w 5518480"/>
              <a:gd name="connsiteY16" fmla="*/ 3390900 h 6858000"/>
              <a:gd name="connsiteX17" fmla="*/ 2229080 w 5518480"/>
              <a:gd name="connsiteY17" fmla="*/ 0 h 6858000"/>
              <a:gd name="connsiteX18" fmla="*/ 209550 w 5518480"/>
              <a:gd name="connsiteY18" fmla="*/ 0 h 6858000"/>
              <a:gd name="connsiteX19" fmla="*/ 211932 w 5518480"/>
              <a:gd name="connsiteY19" fmla="*/ 0 h 6858000"/>
              <a:gd name="connsiteX20" fmla="*/ 228600 w 5518480"/>
              <a:gd name="connsiteY20" fmla="*/ 0 h 6858000"/>
              <a:gd name="connsiteX21" fmla="*/ 1466850 w 5518480"/>
              <a:gd name="connsiteY21" fmla="*/ 3390900 h 6858000"/>
              <a:gd name="connsiteX22" fmla="*/ 1447800 w 5518480"/>
              <a:gd name="connsiteY22" fmla="*/ 3781425 h 6858000"/>
              <a:gd name="connsiteX23" fmla="*/ 19050 w 5518480"/>
              <a:gd name="connsiteY23" fmla="*/ 6858000 h 6858000"/>
              <a:gd name="connsiteX24" fmla="*/ 16669 w 5518480"/>
              <a:gd name="connsiteY24" fmla="*/ 6858000 h 6858000"/>
              <a:gd name="connsiteX25" fmla="*/ 0 w 5518480"/>
              <a:gd name="connsiteY25" fmla="*/ 6858000 h 6858000"/>
              <a:gd name="connsiteX26" fmla="*/ 1428750 w 5518480"/>
              <a:gd name="connsiteY26" fmla="*/ 3771900 h 6858000"/>
              <a:gd name="connsiteX27" fmla="*/ 1447800 w 5518480"/>
              <a:gd name="connsiteY27" fmla="*/ 3390900 h 6858000"/>
              <a:gd name="connsiteX28" fmla="*/ 209550 w 5518480"/>
              <a:gd name="connsiteY2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18480" h="6858000">
                <a:moveTo>
                  <a:pt x="4230687" y="0"/>
                </a:moveTo>
                <a:cubicBezTo>
                  <a:pt x="4230687" y="0"/>
                  <a:pt x="4230687" y="0"/>
                  <a:pt x="4249737" y="0"/>
                </a:cubicBezTo>
                <a:cubicBezTo>
                  <a:pt x="4249737" y="0"/>
                  <a:pt x="4249737" y="0"/>
                  <a:pt x="5487987" y="3390900"/>
                </a:cubicBezTo>
                <a:cubicBezTo>
                  <a:pt x="5535612" y="3514725"/>
                  <a:pt x="5526087" y="3657600"/>
                  <a:pt x="5468937" y="3781425"/>
                </a:cubicBezTo>
                <a:cubicBezTo>
                  <a:pt x="5468937" y="3781425"/>
                  <a:pt x="5468937" y="3781425"/>
                  <a:pt x="4040187" y="6858000"/>
                </a:cubicBezTo>
                <a:cubicBezTo>
                  <a:pt x="4040187" y="6858000"/>
                  <a:pt x="4040187" y="6858000"/>
                  <a:pt x="4021137" y="6858000"/>
                </a:cubicBezTo>
                <a:cubicBezTo>
                  <a:pt x="4021137" y="6858000"/>
                  <a:pt x="4021137" y="6858000"/>
                  <a:pt x="5449887" y="3771900"/>
                </a:cubicBezTo>
                <a:cubicBezTo>
                  <a:pt x="5507037" y="3657600"/>
                  <a:pt x="5516562" y="3514725"/>
                  <a:pt x="5468937" y="3390900"/>
                </a:cubicBezTo>
                <a:cubicBezTo>
                  <a:pt x="5468937" y="3390900"/>
                  <a:pt x="5468937" y="3390900"/>
                  <a:pt x="4230687" y="0"/>
                </a:cubicBezTo>
                <a:close/>
                <a:moveTo>
                  <a:pt x="2229080" y="0"/>
                </a:moveTo>
                <a:cubicBezTo>
                  <a:pt x="2229080" y="0"/>
                  <a:pt x="2229080" y="0"/>
                  <a:pt x="2248150" y="0"/>
                </a:cubicBezTo>
                <a:cubicBezTo>
                  <a:pt x="2248150" y="0"/>
                  <a:pt x="2248150" y="0"/>
                  <a:pt x="3478162" y="3390900"/>
                </a:cubicBezTo>
                <a:cubicBezTo>
                  <a:pt x="3525837" y="3514725"/>
                  <a:pt x="3516302" y="3657600"/>
                  <a:pt x="3459092" y="3781425"/>
                </a:cubicBezTo>
                <a:cubicBezTo>
                  <a:pt x="3459092" y="3781425"/>
                  <a:pt x="3459092" y="3781425"/>
                  <a:pt x="2028845" y="6858000"/>
                </a:cubicBezTo>
                <a:cubicBezTo>
                  <a:pt x="2028845" y="6858000"/>
                  <a:pt x="2028845" y="6858000"/>
                  <a:pt x="2009775" y="6858000"/>
                </a:cubicBezTo>
                <a:cubicBezTo>
                  <a:pt x="2009775" y="6858000"/>
                  <a:pt x="2009775" y="6858000"/>
                  <a:pt x="3449557" y="3771900"/>
                </a:cubicBezTo>
                <a:cubicBezTo>
                  <a:pt x="3497232" y="3657600"/>
                  <a:pt x="3506767" y="3514725"/>
                  <a:pt x="3459092" y="3390900"/>
                </a:cubicBezTo>
                <a:cubicBezTo>
                  <a:pt x="3459092" y="3390900"/>
                  <a:pt x="3459092" y="3390900"/>
                  <a:pt x="2229080" y="0"/>
                </a:cubicBezTo>
                <a:close/>
                <a:moveTo>
                  <a:pt x="209550" y="0"/>
                </a:moveTo>
                <a:lnTo>
                  <a:pt x="211932" y="0"/>
                </a:lnTo>
                <a:lnTo>
                  <a:pt x="228600" y="0"/>
                </a:lnTo>
                <a:cubicBezTo>
                  <a:pt x="228600" y="0"/>
                  <a:pt x="228600" y="0"/>
                  <a:pt x="1466850" y="3390900"/>
                </a:cubicBezTo>
                <a:cubicBezTo>
                  <a:pt x="1514475" y="3514725"/>
                  <a:pt x="1504950" y="3657600"/>
                  <a:pt x="1447800" y="3781425"/>
                </a:cubicBezTo>
                <a:cubicBezTo>
                  <a:pt x="1447800" y="3781425"/>
                  <a:pt x="1447800" y="3781425"/>
                  <a:pt x="19050" y="6858000"/>
                </a:cubicBezTo>
                <a:lnTo>
                  <a:pt x="16669" y="6858000"/>
                </a:lnTo>
                <a:lnTo>
                  <a:pt x="0" y="6858000"/>
                </a:lnTo>
                <a:cubicBezTo>
                  <a:pt x="0" y="6858000"/>
                  <a:pt x="0" y="6858000"/>
                  <a:pt x="1428750" y="3771900"/>
                </a:cubicBezTo>
                <a:cubicBezTo>
                  <a:pt x="1485900" y="3657600"/>
                  <a:pt x="1495425" y="3514725"/>
                  <a:pt x="1447800" y="3390900"/>
                </a:cubicBezTo>
                <a:cubicBezTo>
                  <a:pt x="1447800" y="3390900"/>
                  <a:pt x="1447800" y="3390900"/>
                  <a:pt x="209550" y="0"/>
                </a:cubicBezTo>
                <a:close/>
              </a:path>
            </a:pathLst>
          </a:custGeom>
          <a:solidFill>
            <a:schemeClr val="bg1"/>
          </a:solidFill>
        </p:spPr>
        <p:txBody>
          <a:bodyPr wrap="square">
            <a:noAutofit/>
          </a:bodyPr>
          <a:lstStyle>
            <a:lvl1pPr>
              <a:defRPr sz="800">
                <a:noFill/>
              </a:defRPr>
            </a:lvl1pPr>
          </a:lstStyle>
          <a:p>
            <a:pPr lvl="0"/>
            <a:r>
              <a:rPr lang="en-US"/>
              <a:t>Click to edit Master text styles</a:t>
            </a:r>
          </a:p>
        </p:txBody>
      </p:sp>
      <p:sp>
        <p:nvSpPr>
          <p:cNvPr id="4" name="Tijdelijke aanduiding voor tekst 2">
            <a:extLst>
              <a:ext uri="{FF2B5EF4-FFF2-40B4-BE49-F238E27FC236}">
                <a16:creationId xmlns:a16="http://schemas.microsoft.com/office/drawing/2014/main" id="{90A54FBC-BB1E-58E8-1D5C-8E96ED1AF3CA}"/>
              </a:ext>
            </a:extLst>
          </p:cNvPr>
          <p:cNvSpPr>
            <a:spLocks noGrp="1" noRot="1" noMove="1" noResize="1" noEditPoints="1" noAdjustHandles="1" noChangeArrowheads="1" noChangeShapeType="1"/>
          </p:cNvSpPr>
          <p:nvPr>
            <p:ph type="body" sz="quarter" idx="17"/>
          </p:nvPr>
        </p:nvSpPr>
        <p:spPr>
          <a:xfrm>
            <a:off x="514800" y="5940000"/>
            <a:ext cx="2120400" cy="518400"/>
          </a:xfrm>
          <a:blipFill>
            <a:blip r:embed="rId3"/>
            <a:stretch>
              <a:fillRect/>
            </a:stretch>
          </a:blip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38651878"/>
      </p:ext>
    </p:extLst>
  </p:cSld>
  <p:clrMapOvr>
    <a:masterClrMapping/>
  </p:clrMapOvr>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p:nvSpPr>
        <p:spPr>
          <a:xfrm>
            <a:off x="515939" y="568801"/>
            <a:ext cx="11160124" cy="432000"/>
          </a:xfrm>
          <a:prstGeom prst="rect">
            <a:avLst/>
          </a:prstGeom>
          <a:noFill/>
        </p:spPr>
        <p:txBody>
          <a:bodyPr wrap="square" lIns="0" tIns="0" rIns="0" bIns="0" rtlCol="0">
            <a:noAutofit/>
          </a:bodyPr>
          <a:lstStyle/>
          <a:p>
            <a:r>
              <a:rPr lang="nl-NL" sz="2800" dirty="0">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lvl1pPr>
          </a:lstStyle>
          <a:p>
            <a:pPr lvl="0"/>
            <a:r>
              <a:rPr lang="en-GB" noProof="0" dirty="0"/>
              <a:t>Lorem ipsum</a:t>
            </a:r>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lvl1pPr>
          </a:lstStyle>
          <a:p>
            <a:pPr lvl="0"/>
            <a:r>
              <a:rPr lang="en-GB" noProof="0" dirty="0"/>
              <a:t>Lorem ipsum</a:t>
            </a:r>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lvl1pPr>
          </a:lstStyle>
          <a:p>
            <a:pPr lvl="0"/>
            <a:r>
              <a:rPr lang="en-GB" noProof="0" dirty="0"/>
              <a:t>Lorem ipsum</a:t>
            </a:r>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lvl1pPr>
          </a:lstStyle>
          <a:p>
            <a:pPr lvl="0"/>
            <a:r>
              <a:rPr lang="en-GB" noProof="0" dirty="0"/>
              <a:t>Lorem ipsum</a:t>
            </a:r>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lvl1pPr>
          </a:lstStyle>
          <a:p>
            <a:pPr lvl="0"/>
            <a:r>
              <a:rPr lang="en-GB" noProof="0" dirty="0"/>
              <a:t>Lorem ipsum</a:t>
            </a:r>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lvl1pPr>
          </a:lstStyle>
          <a:p>
            <a:pPr lvl="0"/>
            <a:r>
              <a:rPr lang="en-GB" noProof="0" dirty="0"/>
              <a:t>Lorem ipsum</a:t>
            </a:r>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2" name="Tijdelijke aanduiding voor datum 1">
            <a:extLst>
              <a:ext uri="{FF2B5EF4-FFF2-40B4-BE49-F238E27FC236}">
                <a16:creationId xmlns:a16="http://schemas.microsoft.com/office/drawing/2014/main" id="{9006D83F-6209-4D00-C5D1-42C4F273ADD2}"/>
              </a:ext>
            </a:extLst>
          </p:cNvPr>
          <p:cNvSpPr>
            <a:spLocks noGrp="1"/>
          </p:cNvSpPr>
          <p:nvPr>
            <p:ph type="dt" sz="half" idx="31"/>
          </p:nvPr>
        </p:nvSpPr>
        <p:spPr/>
        <p:txBody>
          <a:bodyPr/>
          <a:lstStyle/>
          <a:p>
            <a:fld id="{A199B525-8F11-4610-AB56-87D82A63D45E}" type="datetime1">
              <a:rPr lang="nl-NL" smtClean="0"/>
              <a:pPr/>
              <a:t>1-6-2026</a:t>
            </a:fld>
            <a:endParaRPr lang="en-GB" dirty="0"/>
          </a:p>
        </p:txBody>
      </p:sp>
      <p:sp>
        <p:nvSpPr>
          <p:cNvPr id="8" name="Tijdelijke aanduiding voor voettekst 7">
            <a:extLst>
              <a:ext uri="{FF2B5EF4-FFF2-40B4-BE49-F238E27FC236}">
                <a16:creationId xmlns:a16="http://schemas.microsoft.com/office/drawing/2014/main" id="{92DC06F3-94FB-3BEB-A877-74653050BE35}"/>
              </a:ext>
            </a:extLst>
          </p:cNvPr>
          <p:cNvSpPr>
            <a:spLocks noGrp="1"/>
          </p:cNvSpPr>
          <p:nvPr>
            <p:ph type="ftr" sz="quarter" idx="32"/>
          </p:nvPr>
        </p:nvSpPr>
        <p:spPr/>
        <p:txBody>
          <a:bodyPr/>
          <a:lstStyle/>
          <a:p>
            <a:r>
              <a:rPr lang="en-GB"/>
              <a:t>Insert footer via the 'insert' tab</a:t>
            </a:r>
            <a:endParaRPr lang="en-GB" dirty="0"/>
          </a:p>
        </p:txBody>
      </p:sp>
      <p:sp>
        <p:nvSpPr>
          <p:cNvPr id="9" name="Tijdelijke aanduiding voor dianummer 8">
            <a:extLst>
              <a:ext uri="{FF2B5EF4-FFF2-40B4-BE49-F238E27FC236}">
                <a16:creationId xmlns:a16="http://schemas.microsoft.com/office/drawing/2014/main" id="{3388C228-F143-7300-0602-B557FA93EB9E}"/>
              </a:ext>
            </a:extLst>
          </p:cNvPr>
          <p:cNvSpPr>
            <a:spLocks noGrp="1"/>
          </p:cNvSpPr>
          <p:nvPr>
            <p:ph type="sldNum" sz="quarter" idx="33"/>
          </p:nvPr>
        </p:nvSpPr>
        <p:spPr/>
        <p:txBody>
          <a:bodyPr/>
          <a:lstStyle/>
          <a:p>
            <a:r>
              <a:rPr lang="en-GB">
                <a:latin typeface="ABN AMRO Sans" panose="020B0504040000000004" pitchFamily="34" charset="0"/>
              </a:rPr>
              <a:t> |    </a:t>
            </a:r>
            <a:fld id="{522F644A-DABE-4F71-BD77-229F4AFA81CE}" type="slidenum">
              <a:rPr lang="en-GB" smtClean="0"/>
              <a:pPr/>
              <a:t>‹#›</a:t>
            </a:fld>
            <a:endParaRPr lang="en-GB" dirty="0"/>
          </a:p>
        </p:txBody>
      </p:sp>
    </p:spTree>
    <p:extLst>
      <p:ext uri="{BB962C8B-B14F-4D97-AF65-F5344CB8AC3E}">
        <p14:creationId xmlns:p14="http://schemas.microsoft.com/office/powerpoint/2010/main" val="842999285"/>
      </p:ext>
    </p:extLst>
  </p:cSld>
  <p:clrMapOvr>
    <a:masterClrMapping/>
  </p:clrMapOvr>
  <p:hf hdr="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Agenda (green)">
    <p:bg>
      <p:bgPr>
        <a:solidFill>
          <a:schemeClr val="tx1"/>
        </a:solidFill>
        <a:effectLst/>
      </p:bgPr>
    </p:bg>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p:nvSpPr>
        <p:spPr>
          <a:xfrm>
            <a:off x="515939" y="568801"/>
            <a:ext cx="11160124" cy="432000"/>
          </a:xfrm>
          <a:prstGeom prst="rect">
            <a:avLst/>
          </a:prstGeom>
          <a:noFill/>
        </p:spPr>
        <p:txBody>
          <a:bodyPr wrap="square" lIns="0" tIns="0" rIns="0" bIns="0" rtlCol="0">
            <a:noAutofit/>
          </a:bodyPr>
          <a:lstStyle/>
          <a:p>
            <a:r>
              <a:rPr lang="en-GB" sz="2800" noProof="0" dirty="0">
                <a:solidFill>
                  <a:schemeClr val="bg1"/>
                </a:solidFill>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2" name="Tijdelijke aanduiding voor datum 1">
            <a:extLst>
              <a:ext uri="{FF2B5EF4-FFF2-40B4-BE49-F238E27FC236}">
                <a16:creationId xmlns:a16="http://schemas.microsoft.com/office/drawing/2014/main" id="{FA9948B7-39F3-D3E8-090E-89E1246581D0}"/>
              </a:ext>
            </a:extLst>
          </p:cNvPr>
          <p:cNvSpPr>
            <a:spLocks noGrp="1"/>
          </p:cNvSpPr>
          <p:nvPr>
            <p:ph type="dt" sz="half" idx="31"/>
          </p:nvPr>
        </p:nvSpPr>
        <p:spPr/>
        <p:txBody>
          <a:bodyPr/>
          <a:lstStyle>
            <a:lvl1pPr>
              <a:defRPr>
                <a:solidFill>
                  <a:schemeClr val="bg1"/>
                </a:solidFill>
              </a:defRPr>
            </a:lvl1pPr>
          </a:lstStyle>
          <a:p>
            <a:fld id="{A199B525-8F11-4610-AB56-87D82A63D45E}" type="datetime1">
              <a:rPr lang="nl-NL" smtClean="0"/>
              <a:pPr/>
              <a:t>1-6-2026</a:t>
            </a:fld>
            <a:endParaRPr lang="en-GB" dirty="0"/>
          </a:p>
        </p:txBody>
      </p:sp>
      <p:sp>
        <p:nvSpPr>
          <p:cNvPr id="8" name="Tijdelijke aanduiding voor voettekst 7">
            <a:extLst>
              <a:ext uri="{FF2B5EF4-FFF2-40B4-BE49-F238E27FC236}">
                <a16:creationId xmlns:a16="http://schemas.microsoft.com/office/drawing/2014/main" id="{0F1C3E10-7663-7E70-6012-355D80F13F3B}"/>
              </a:ext>
            </a:extLst>
          </p:cNvPr>
          <p:cNvSpPr>
            <a:spLocks noGrp="1"/>
          </p:cNvSpPr>
          <p:nvPr>
            <p:ph type="ftr" sz="quarter" idx="32"/>
          </p:nvPr>
        </p:nvSpPr>
        <p:spPr/>
        <p:txBody>
          <a:bodyPr/>
          <a:lstStyle>
            <a:lvl1pPr>
              <a:defRPr>
                <a:solidFill>
                  <a:schemeClr val="bg1"/>
                </a:solidFill>
              </a:defRPr>
            </a:lvl1pPr>
          </a:lstStyle>
          <a:p>
            <a:r>
              <a:rPr lang="en-GB"/>
              <a:t>Insert footer via the 'insert' tab</a:t>
            </a:r>
            <a:endParaRPr lang="en-GB" dirty="0"/>
          </a:p>
        </p:txBody>
      </p:sp>
      <p:sp>
        <p:nvSpPr>
          <p:cNvPr id="9" name="Tijdelijke aanduiding voor dianummer 8">
            <a:extLst>
              <a:ext uri="{FF2B5EF4-FFF2-40B4-BE49-F238E27FC236}">
                <a16:creationId xmlns:a16="http://schemas.microsoft.com/office/drawing/2014/main" id="{E22F0E1A-EF10-2F7C-BE40-73D90038BC2F}"/>
              </a:ext>
            </a:extLst>
          </p:cNvPr>
          <p:cNvSpPr>
            <a:spLocks noGrp="1"/>
          </p:cNvSpPr>
          <p:nvPr>
            <p:ph type="sldNum" sz="quarter" idx="33"/>
          </p:nvPr>
        </p:nvSpPr>
        <p:spPr/>
        <p:txBody>
          <a:bodyPr/>
          <a:lstStyle>
            <a:lvl1pPr>
              <a:defRPr>
                <a:solidFill>
                  <a:schemeClr val="bg1"/>
                </a:solidFill>
              </a:defRPr>
            </a:lvl1pPr>
          </a:lstStyle>
          <a:p>
            <a:r>
              <a:rPr lang="en-GB">
                <a:latin typeface="ABN AMRO Sans" panose="020B0504040000000004" pitchFamily="34" charset="0"/>
              </a:rPr>
              <a:t> |    </a:t>
            </a:r>
            <a:fld id="{522F644A-DABE-4F71-BD77-229F4AFA81CE}" type="slidenum">
              <a:rPr lang="en-GB" smtClean="0"/>
              <a:pPr/>
              <a:t>‹#›</a:t>
            </a:fld>
            <a:endParaRPr lang="en-GB" dirty="0"/>
          </a:p>
        </p:txBody>
      </p:sp>
    </p:spTree>
    <p:extLst>
      <p:ext uri="{BB962C8B-B14F-4D97-AF65-F5344CB8AC3E}">
        <p14:creationId xmlns:p14="http://schemas.microsoft.com/office/powerpoint/2010/main" val="3405260684"/>
      </p:ext>
    </p:extLst>
  </p:cSld>
  <p:clrMapOvr>
    <a:masterClrMapping/>
  </p:clrMapOvr>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E7FE56D7-1D36-31B2-1F2E-2972DFBE8F85}"/>
              </a:ext>
            </a:extLst>
          </p:cNvPr>
          <p:cNvSpPr>
            <a:spLocks noGrp="1"/>
          </p:cNvSpPr>
          <p:nvPr>
            <p:ph type="dt" sz="half" idx="14"/>
          </p:nvPr>
        </p:nvSpPr>
        <p:spPr/>
        <p:txBody>
          <a:body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8CEBA9FD-C00E-5640-6700-0DBE5AB85818}"/>
              </a:ext>
            </a:extLst>
          </p:cNvPr>
          <p:cNvSpPr>
            <a:spLocks noGrp="1"/>
          </p:cNvSpPr>
          <p:nvPr>
            <p:ph type="ftr" sz="quarter" idx="15"/>
          </p:nvPr>
        </p:nvSpPr>
        <p:spPr/>
        <p:txBody>
          <a:bodyPr/>
          <a:lstStyle/>
          <a:p>
            <a:endParaRPr lang="en-US"/>
          </a:p>
        </p:txBody>
      </p:sp>
      <p:sp>
        <p:nvSpPr>
          <p:cNvPr id="10" name="Tijdelijke aanduiding voor dianummer 9">
            <a:extLst>
              <a:ext uri="{FF2B5EF4-FFF2-40B4-BE49-F238E27FC236}">
                <a16:creationId xmlns:a16="http://schemas.microsoft.com/office/drawing/2014/main" id="{987513DA-5E36-27B4-F0B9-1599A970B08A}"/>
              </a:ext>
            </a:extLst>
          </p:cNvPr>
          <p:cNvSpPr>
            <a:spLocks noGrp="1"/>
          </p:cNvSpPr>
          <p:nvPr>
            <p:ph type="sldNum" sz="quarter" idx="16"/>
          </p:nvPr>
        </p:nvSpPr>
        <p:spPr/>
        <p:txBody>
          <a:bodyPr/>
          <a:lstStyle/>
          <a:p>
            <a:fld id="{235F31FF-4816-4A7C-BAEE-4B5C41A91EB1}" type="slidenum">
              <a:rPr lang="en-US" smtClean="0"/>
              <a:t>‹#›</a:t>
            </a:fld>
            <a:endParaRPr lang="en-US"/>
          </a:p>
        </p:txBody>
      </p:sp>
      <p:grpSp>
        <p:nvGrpSpPr>
          <p:cNvPr id="81" name="Groep 80">
            <a:extLst>
              <a:ext uri="{FF2B5EF4-FFF2-40B4-BE49-F238E27FC236}">
                <a16:creationId xmlns:a16="http://schemas.microsoft.com/office/drawing/2014/main" id="{83D0513A-ACAB-EACD-510D-E2EDA5712420}"/>
              </a:ext>
            </a:extLst>
          </p:cNvPr>
          <p:cNvGrpSpPr/>
          <p:nvPr/>
        </p:nvGrpSpPr>
        <p:grpSpPr>
          <a:xfrm>
            <a:off x="12400801" y="3134542"/>
            <a:ext cx="3600000" cy="4029644"/>
            <a:chOff x="12395368" y="2773278"/>
            <a:chExt cx="3600000" cy="4029644"/>
          </a:xfrm>
        </p:grpSpPr>
        <p:sp>
          <p:nvSpPr>
            <p:cNvPr id="83" name="Rechthoek 82">
              <a:extLst>
                <a:ext uri="{FF2B5EF4-FFF2-40B4-BE49-F238E27FC236}">
                  <a16:creationId xmlns:a16="http://schemas.microsoft.com/office/drawing/2014/main" id="{EE6CD5D8-2482-7F76-3601-C995AFFA6031}"/>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84" name="Ovaal 83">
              <a:extLst>
                <a:ext uri="{FF2B5EF4-FFF2-40B4-BE49-F238E27FC236}">
                  <a16:creationId xmlns:a16="http://schemas.microsoft.com/office/drawing/2014/main" id="{925FEEEE-FD29-CA72-FA3D-B759759B47E6}"/>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85" name="Rechthoek 84">
              <a:extLst>
                <a:ext uri="{FF2B5EF4-FFF2-40B4-BE49-F238E27FC236}">
                  <a16:creationId xmlns:a16="http://schemas.microsoft.com/office/drawing/2014/main" id="{D286F3D3-4B63-9D3E-93EC-20F2524B6CC4}"/>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86" name="Ovaal 85">
              <a:extLst>
                <a:ext uri="{FF2B5EF4-FFF2-40B4-BE49-F238E27FC236}">
                  <a16:creationId xmlns:a16="http://schemas.microsoft.com/office/drawing/2014/main" id="{A599ED81-D4F4-75FF-174E-910FA8BE485A}"/>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87" name="Rechthoek 86">
              <a:extLst>
                <a:ext uri="{FF2B5EF4-FFF2-40B4-BE49-F238E27FC236}">
                  <a16:creationId xmlns:a16="http://schemas.microsoft.com/office/drawing/2014/main" id="{B0059A54-F4F8-63AE-C535-421A1A2589FD}"/>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88" name="Ovaal 87">
              <a:extLst>
                <a:ext uri="{FF2B5EF4-FFF2-40B4-BE49-F238E27FC236}">
                  <a16:creationId xmlns:a16="http://schemas.microsoft.com/office/drawing/2014/main" id="{1C3499CF-5C88-7985-7037-4E643370F02B}"/>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89" name="Rechthoek 88">
              <a:extLst>
                <a:ext uri="{FF2B5EF4-FFF2-40B4-BE49-F238E27FC236}">
                  <a16:creationId xmlns:a16="http://schemas.microsoft.com/office/drawing/2014/main" id="{654C8CF3-7F94-F320-88CE-21AD5F516477}"/>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90" name="Rechthoek 89">
              <a:extLst>
                <a:ext uri="{FF2B5EF4-FFF2-40B4-BE49-F238E27FC236}">
                  <a16:creationId xmlns:a16="http://schemas.microsoft.com/office/drawing/2014/main" id="{EBED104B-4F7D-95BA-DD8A-530F16681ED6}"/>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grpSp>
        <p:nvGrpSpPr>
          <p:cNvPr id="16" name="Groep 15">
            <a:extLst>
              <a:ext uri="{FF2B5EF4-FFF2-40B4-BE49-F238E27FC236}">
                <a16:creationId xmlns:a16="http://schemas.microsoft.com/office/drawing/2014/main" id="{9FA0CA14-6CD2-A602-A1E8-81D8A6D46BDF}"/>
              </a:ext>
            </a:extLst>
          </p:cNvPr>
          <p:cNvGrpSpPr/>
          <p:nvPr/>
        </p:nvGrpSpPr>
        <p:grpSpPr>
          <a:xfrm>
            <a:off x="-3808800" y="0"/>
            <a:ext cx="3600000" cy="3361037"/>
            <a:chOff x="-3808800" y="0"/>
            <a:chExt cx="3600000" cy="3361037"/>
          </a:xfrm>
        </p:grpSpPr>
        <p:grpSp>
          <p:nvGrpSpPr>
            <p:cNvPr id="3" name="Groep 2">
              <a:extLst>
                <a:ext uri="{FF2B5EF4-FFF2-40B4-BE49-F238E27FC236}">
                  <a16:creationId xmlns:a16="http://schemas.microsoft.com/office/drawing/2014/main" id="{B4C978B7-BE65-B29C-F4DB-C29E58DF72F5}"/>
                </a:ext>
              </a:extLst>
            </p:cNvPr>
            <p:cNvGrpSpPr/>
            <p:nvPr/>
          </p:nvGrpSpPr>
          <p:grpSpPr>
            <a:xfrm>
              <a:off x="-3808800" y="0"/>
              <a:ext cx="3600000" cy="3361037"/>
              <a:chOff x="-3777458" y="0"/>
              <a:chExt cx="3600000" cy="3361037"/>
            </a:xfrm>
          </p:grpSpPr>
          <p:sp>
            <p:nvSpPr>
              <p:cNvPr id="4" name="Rechthoek 3">
                <a:extLst>
                  <a:ext uri="{FF2B5EF4-FFF2-40B4-BE49-F238E27FC236}">
                    <a16:creationId xmlns:a16="http://schemas.microsoft.com/office/drawing/2014/main" id="{8F326482-E5BD-5BBA-8340-130AFF3ABD75}"/>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5" name="Ovaal 4">
                <a:extLst>
                  <a:ext uri="{FF2B5EF4-FFF2-40B4-BE49-F238E27FC236}">
                    <a16:creationId xmlns:a16="http://schemas.microsoft.com/office/drawing/2014/main" id="{0DC7E20A-9168-5FD7-241B-FD47F7D4001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1" name="Rechthoek 10">
                <a:extLst>
                  <a:ext uri="{FF2B5EF4-FFF2-40B4-BE49-F238E27FC236}">
                    <a16:creationId xmlns:a16="http://schemas.microsoft.com/office/drawing/2014/main" id="{71AD5D1D-389D-995E-124D-F02F2FEB8EBE}"/>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12" name="Ovaal 11">
                <a:extLst>
                  <a:ext uri="{FF2B5EF4-FFF2-40B4-BE49-F238E27FC236}">
                    <a16:creationId xmlns:a16="http://schemas.microsoft.com/office/drawing/2014/main" id="{580C21EF-0DB5-BAE0-A950-5300BD8EF8B7}"/>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3" name="Rechthoek 12">
                <a:extLst>
                  <a:ext uri="{FF2B5EF4-FFF2-40B4-BE49-F238E27FC236}">
                    <a16:creationId xmlns:a16="http://schemas.microsoft.com/office/drawing/2014/main" id="{724A0A72-050B-0BEC-8EE8-04059D7D4C4A}"/>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14" name="Ovaal 13">
                <a:extLst>
                  <a:ext uri="{FF2B5EF4-FFF2-40B4-BE49-F238E27FC236}">
                    <a16:creationId xmlns:a16="http://schemas.microsoft.com/office/drawing/2014/main" id="{D673D106-0B0A-EC20-670A-8C787E3D5004}"/>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5" name="Ovaal 14">
                <a:extLst>
                  <a:ext uri="{FF2B5EF4-FFF2-40B4-BE49-F238E27FC236}">
                    <a16:creationId xmlns:a16="http://schemas.microsoft.com/office/drawing/2014/main" id="{A0717C18-2D78-3989-52CC-7D0B587C8FC8}"/>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17" name="VOORBEELD">
                <a:extLst>
                  <a:ext uri="{FF2B5EF4-FFF2-40B4-BE49-F238E27FC236}">
                    <a16:creationId xmlns:a16="http://schemas.microsoft.com/office/drawing/2014/main" id="{6BE43D69-8D95-D954-98D6-4F24B8410D4B}"/>
                  </a:ext>
                </a:extLst>
              </p:cNvPr>
              <p:cNvGrpSpPr/>
              <p:nvPr/>
            </p:nvGrpSpPr>
            <p:grpSpPr>
              <a:xfrm>
                <a:off x="-3596463" y="501346"/>
                <a:ext cx="3234311" cy="558875"/>
                <a:chOff x="-3605171" y="458674"/>
                <a:chExt cx="3234311" cy="558875"/>
              </a:xfrm>
            </p:grpSpPr>
            <p:sp>
              <p:nvSpPr>
                <p:cNvPr id="21" name="Rechthoek 20">
                  <a:extLst>
                    <a:ext uri="{FF2B5EF4-FFF2-40B4-BE49-F238E27FC236}">
                      <a16:creationId xmlns:a16="http://schemas.microsoft.com/office/drawing/2014/main" id="{28C051AF-9FAD-0A9E-E24C-C545F0B30956}"/>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25" name="Rechte verbindingslijn 24">
                  <a:extLst>
                    <a:ext uri="{FF2B5EF4-FFF2-40B4-BE49-F238E27FC236}">
                      <a16:creationId xmlns:a16="http://schemas.microsoft.com/office/drawing/2014/main" id="{34162BF1-1C5E-A77D-83A3-4BE99E7AE3A4}"/>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22" name="Rechthoek 21">
                  <a:extLst>
                    <a:ext uri="{FF2B5EF4-FFF2-40B4-BE49-F238E27FC236}">
                      <a16:creationId xmlns:a16="http://schemas.microsoft.com/office/drawing/2014/main" id="{76EC1026-0817-5CD8-5C9E-02F8692A09CE}"/>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3" name="Groep 22">
                  <a:extLst>
                    <a:ext uri="{FF2B5EF4-FFF2-40B4-BE49-F238E27FC236}">
                      <a16:creationId xmlns:a16="http://schemas.microsoft.com/office/drawing/2014/main" id="{2CEA4E57-09E2-0ABE-BE6C-0C98F3C6B629}"/>
                    </a:ext>
                  </a:extLst>
                </p:cNvPr>
                <p:cNvGrpSpPr/>
                <p:nvPr/>
              </p:nvGrpSpPr>
              <p:grpSpPr>
                <a:xfrm>
                  <a:off x="-3386247" y="830871"/>
                  <a:ext cx="139423" cy="109566"/>
                  <a:chOff x="-2866744" y="827071"/>
                  <a:chExt cx="168701" cy="132575"/>
                </a:xfrm>
              </p:grpSpPr>
              <p:grpSp>
                <p:nvGrpSpPr>
                  <p:cNvPr id="54" name="Groep 53">
                    <a:extLst>
                      <a:ext uri="{FF2B5EF4-FFF2-40B4-BE49-F238E27FC236}">
                        <a16:creationId xmlns:a16="http://schemas.microsoft.com/office/drawing/2014/main" id="{F7FFDDA8-6AF6-F450-D99E-F509EBA25137}"/>
                      </a:ext>
                    </a:extLst>
                  </p:cNvPr>
                  <p:cNvGrpSpPr/>
                  <p:nvPr/>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85ABAAC4-C6B1-AC4F-BF86-F3A4A5252B6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5CB6042-5235-595E-F4AE-300791C4507A}"/>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C36D72FB-7596-B94D-7842-989E6AC0ABF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EA18BF75-8289-08DE-E76C-5C614449752D}"/>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96A0D16-C6B4-507F-459B-6EA54C5B9D84}"/>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69">
                    <a:extLst>
                      <a:ext uri="{FF2B5EF4-FFF2-40B4-BE49-F238E27FC236}">
                        <a16:creationId xmlns:a16="http://schemas.microsoft.com/office/drawing/2014/main" id="{A289650F-7CA1-E0AD-45A6-2A49AC892973}"/>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E8D355DF-135B-E7E7-0001-38D9249E945B}"/>
                    </a:ext>
                  </a:extLst>
                </p:cNvPr>
                <p:cNvGrpSpPr/>
                <p:nvPr/>
              </p:nvGrpSpPr>
              <p:grpSpPr>
                <a:xfrm>
                  <a:off x="-3605171" y="830871"/>
                  <a:ext cx="139423" cy="109566"/>
                  <a:chOff x="-2866744" y="518074"/>
                  <a:chExt cx="168701" cy="132575"/>
                </a:xfrm>
              </p:grpSpPr>
              <p:grpSp>
                <p:nvGrpSpPr>
                  <p:cNvPr id="47" name="Groep 46">
                    <a:extLst>
                      <a:ext uri="{FF2B5EF4-FFF2-40B4-BE49-F238E27FC236}">
                        <a16:creationId xmlns:a16="http://schemas.microsoft.com/office/drawing/2014/main" id="{43A3A1A3-B5E6-0E95-D1E9-1A0C02E29E50}"/>
                      </a:ext>
                    </a:extLst>
                  </p:cNvPr>
                  <p:cNvGrpSpPr/>
                  <p:nvPr/>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DF4609D4-FA18-707D-8830-7B47197FB49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8FD54EDD-D256-2DB3-EA02-2BFE91A5911E}"/>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76D4866-F175-A588-6B45-37C0E7660EFA}"/>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D3ECA760-D831-66F3-983A-FFCED8AE2033}"/>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6EEAD3C7-211C-F9B9-5674-E550EB2D4B18}"/>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62">
                    <a:extLst>
                      <a:ext uri="{FF2B5EF4-FFF2-40B4-BE49-F238E27FC236}">
                        <a16:creationId xmlns:a16="http://schemas.microsoft.com/office/drawing/2014/main" id="{C910373C-188A-E1BD-4760-06D1658931E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26" name="Rechte verbindingslijn 25">
                  <a:extLst>
                    <a:ext uri="{FF2B5EF4-FFF2-40B4-BE49-F238E27FC236}">
                      <a16:creationId xmlns:a16="http://schemas.microsoft.com/office/drawing/2014/main" id="{C9F23187-43C6-93A3-F7B4-A10A37BB40AC}"/>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27" name="Rechthoek 26">
                  <a:extLst>
                    <a:ext uri="{FF2B5EF4-FFF2-40B4-BE49-F238E27FC236}">
                      <a16:creationId xmlns:a16="http://schemas.microsoft.com/office/drawing/2014/main" id="{90B821C1-95B7-D169-9C84-648FCED8AD4F}"/>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28" name="Rechthoek 27">
                  <a:extLst>
                    <a:ext uri="{FF2B5EF4-FFF2-40B4-BE49-F238E27FC236}">
                      <a16:creationId xmlns:a16="http://schemas.microsoft.com/office/drawing/2014/main" id="{272BCBEF-40A3-8386-993B-AAFA9AC21DC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29" name="Groep 28">
                  <a:extLst>
                    <a:ext uri="{FF2B5EF4-FFF2-40B4-BE49-F238E27FC236}">
                      <a16:creationId xmlns:a16="http://schemas.microsoft.com/office/drawing/2014/main" id="{66B910DE-3B59-8B6B-7F74-3575652B65AA}"/>
                    </a:ext>
                  </a:extLst>
                </p:cNvPr>
                <p:cNvGrpSpPr/>
                <p:nvPr/>
              </p:nvGrpSpPr>
              <p:grpSpPr>
                <a:xfrm>
                  <a:off x="-2916763" y="769168"/>
                  <a:ext cx="268738" cy="248381"/>
                  <a:chOff x="-2916763" y="769168"/>
                  <a:chExt cx="268738" cy="248381"/>
                </a:xfrm>
              </p:grpSpPr>
              <p:sp>
                <p:nvSpPr>
                  <p:cNvPr id="39" name="Rechthoek 38">
                    <a:extLst>
                      <a:ext uri="{FF2B5EF4-FFF2-40B4-BE49-F238E27FC236}">
                        <a16:creationId xmlns:a16="http://schemas.microsoft.com/office/drawing/2014/main" id="{1F474ECC-E5D4-6B12-280B-CE1E260D4024}"/>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AEA11D3B-7FF5-E703-E92B-1B7685B437F6}"/>
                      </a:ext>
                    </a:extLst>
                  </p:cNvPr>
                  <p:cNvGrpSpPr/>
                  <p:nvPr/>
                </p:nvGrpSpPr>
                <p:grpSpPr>
                  <a:xfrm>
                    <a:off x="-2866744" y="827071"/>
                    <a:ext cx="168701" cy="132575"/>
                    <a:chOff x="-2866744" y="827071"/>
                    <a:chExt cx="168701" cy="132575"/>
                  </a:xfrm>
                </p:grpSpPr>
                <p:cxnSp>
                  <p:nvCxnSpPr>
                    <p:cNvPr id="42" name="Rechte verbindingslijn 41">
                      <a:extLst>
                        <a:ext uri="{FF2B5EF4-FFF2-40B4-BE49-F238E27FC236}">
                          <a16:creationId xmlns:a16="http://schemas.microsoft.com/office/drawing/2014/main" id="{516018AE-4B8E-0108-0679-804DE262A467}"/>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42">
                      <a:extLst>
                        <a:ext uri="{FF2B5EF4-FFF2-40B4-BE49-F238E27FC236}">
                          <a16:creationId xmlns:a16="http://schemas.microsoft.com/office/drawing/2014/main" id="{38503ADA-9B42-C450-BB68-C19977529666}"/>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3C90766D-A160-F20D-6961-AE3A560ADFD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CF3A50C8-63AE-700F-F9A1-332CD9362FD0}"/>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29E8D97B-DBD3-BB66-FA3E-5986FD1F7E1D}"/>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1" name="Pijl: rechts 55">
                    <a:extLst>
                      <a:ext uri="{FF2B5EF4-FFF2-40B4-BE49-F238E27FC236}">
                        <a16:creationId xmlns:a16="http://schemas.microsoft.com/office/drawing/2014/main" id="{528F56E5-29E4-431B-73AE-CEB3DFD44279}"/>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0" name="Groep 29">
                  <a:extLst>
                    <a:ext uri="{FF2B5EF4-FFF2-40B4-BE49-F238E27FC236}">
                      <a16:creationId xmlns:a16="http://schemas.microsoft.com/office/drawing/2014/main" id="{FADB781A-3EF0-0BE5-25ED-A2FB6253D5B8}"/>
                    </a:ext>
                  </a:extLst>
                </p:cNvPr>
                <p:cNvGrpSpPr/>
                <p:nvPr/>
              </p:nvGrpSpPr>
              <p:grpSpPr>
                <a:xfrm>
                  <a:off x="-2916763" y="460171"/>
                  <a:ext cx="268738" cy="248381"/>
                  <a:chOff x="-2916763" y="460171"/>
                  <a:chExt cx="268738" cy="248381"/>
                </a:xfrm>
              </p:grpSpPr>
              <p:sp>
                <p:nvSpPr>
                  <p:cNvPr id="31" name="Rechthoek 30">
                    <a:extLst>
                      <a:ext uri="{FF2B5EF4-FFF2-40B4-BE49-F238E27FC236}">
                        <a16:creationId xmlns:a16="http://schemas.microsoft.com/office/drawing/2014/main" id="{31815376-DFFB-358B-97C3-4E39DB509619}"/>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32" name="Groep 31">
                    <a:extLst>
                      <a:ext uri="{FF2B5EF4-FFF2-40B4-BE49-F238E27FC236}">
                        <a16:creationId xmlns:a16="http://schemas.microsoft.com/office/drawing/2014/main" id="{D5E19ECF-4419-EF51-71D2-5542BACB5518}"/>
                      </a:ext>
                    </a:extLst>
                  </p:cNvPr>
                  <p:cNvGrpSpPr/>
                  <p:nvPr/>
                </p:nvGrpSpPr>
                <p:grpSpPr>
                  <a:xfrm>
                    <a:off x="-2866744" y="518074"/>
                    <a:ext cx="168701" cy="132575"/>
                    <a:chOff x="-2866744" y="518074"/>
                    <a:chExt cx="168701" cy="132575"/>
                  </a:xfrm>
                </p:grpSpPr>
                <p:cxnSp>
                  <p:nvCxnSpPr>
                    <p:cNvPr id="34" name="Rechte verbindingslijn 33">
                      <a:extLst>
                        <a:ext uri="{FF2B5EF4-FFF2-40B4-BE49-F238E27FC236}">
                          <a16:creationId xmlns:a16="http://schemas.microsoft.com/office/drawing/2014/main" id="{F898991E-2739-3C7F-1432-2A060B58FE8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5" name="Rechte verbindingslijn 34">
                      <a:extLst>
                        <a:ext uri="{FF2B5EF4-FFF2-40B4-BE49-F238E27FC236}">
                          <a16:creationId xmlns:a16="http://schemas.microsoft.com/office/drawing/2014/main" id="{51659C62-0BAC-B340-BF15-C67B5C87E88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6" name="Rechte verbindingslijn 35">
                      <a:extLst>
                        <a:ext uri="{FF2B5EF4-FFF2-40B4-BE49-F238E27FC236}">
                          <a16:creationId xmlns:a16="http://schemas.microsoft.com/office/drawing/2014/main" id="{0AA609A4-52DA-090B-BC5E-AD32B56EE8EE}"/>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7" name="Rechte verbindingslijn 36">
                      <a:extLst>
                        <a:ext uri="{FF2B5EF4-FFF2-40B4-BE49-F238E27FC236}">
                          <a16:creationId xmlns:a16="http://schemas.microsoft.com/office/drawing/2014/main" id="{0433BD34-7758-63AC-E8C2-596CC100D53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A586D179-372C-071F-89DD-4636AB765B55}"/>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3" name="Pijl: rechts 47">
                    <a:extLst>
                      <a:ext uri="{FF2B5EF4-FFF2-40B4-BE49-F238E27FC236}">
                        <a16:creationId xmlns:a16="http://schemas.microsoft.com/office/drawing/2014/main" id="{05E1CC6E-8CDB-B7AE-5BCB-64443C8384F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8" name="Rechthoek 17">
                <a:extLst>
                  <a:ext uri="{FF2B5EF4-FFF2-40B4-BE49-F238E27FC236}">
                    <a16:creationId xmlns:a16="http://schemas.microsoft.com/office/drawing/2014/main" id="{008F8644-D626-3433-9CDE-74AB1B21F9FF}"/>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19" name="Rechthoek 18">
                <a:extLst>
                  <a:ext uri="{FF2B5EF4-FFF2-40B4-BE49-F238E27FC236}">
                    <a16:creationId xmlns:a16="http://schemas.microsoft.com/office/drawing/2014/main" id="{28E1980A-14E5-1F93-ADD7-E8D216DDBB3C}"/>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95" name="Ovaal 94">
              <a:extLst>
                <a:ext uri="{FF2B5EF4-FFF2-40B4-BE49-F238E27FC236}">
                  <a16:creationId xmlns:a16="http://schemas.microsoft.com/office/drawing/2014/main" id="{E5C01853-45FD-17DB-5435-0CC699EF56B2}"/>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96" name="Rechthoek 95">
              <a:extLst>
                <a:ext uri="{FF2B5EF4-FFF2-40B4-BE49-F238E27FC236}">
                  <a16:creationId xmlns:a16="http://schemas.microsoft.com/office/drawing/2014/main" id="{1A54C19D-29EA-A79C-5349-F951DE4F3497}"/>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97" name="Rechthoek 96">
              <a:extLst>
                <a:ext uri="{FF2B5EF4-FFF2-40B4-BE49-F238E27FC236}">
                  <a16:creationId xmlns:a16="http://schemas.microsoft.com/office/drawing/2014/main" id="{28E0D580-7A3B-2CFE-335A-D3B26FE79F3E}"/>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pic>
        <p:nvPicPr>
          <p:cNvPr id="98" name="Afbeelding 97">
            <a:extLst>
              <a:ext uri="{FF2B5EF4-FFF2-40B4-BE49-F238E27FC236}">
                <a16:creationId xmlns:a16="http://schemas.microsoft.com/office/drawing/2014/main" id="{AF10362F-3410-9BAB-FA35-6110D765E14C}"/>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61" name="Groep 60">
            <a:extLst>
              <a:ext uri="{FF2B5EF4-FFF2-40B4-BE49-F238E27FC236}">
                <a16:creationId xmlns:a16="http://schemas.microsoft.com/office/drawing/2014/main" id="{FF7BA8EE-8518-A52F-AADF-606AC5FA09CE}"/>
              </a:ext>
            </a:extLst>
          </p:cNvPr>
          <p:cNvGrpSpPr/>
          <p:nvPr/>
        </p:nvGrpSpPr>
        <p:grpSpPr>
          <a:xfrm>
            <a:off x="-3812294" y="4243294"/>
            <a:ext cx="3600000" cy="2614706"/>
            <a:chOff x="-3812294" y="4243294"/>
            <a:chExt cx="3600000" cy="2614706"/>
          </a:xfrm>
        </p:grpSpPr>
        <p:grpSp>
          <p:nvGrpSpPr>
            <p:cNvPr id="62" name="Groep 61">
              <a:extLst>
                <a:ext uri="{FF2B5EF4-FFF2-40B4-BE49-F238E27FC236}">
                  <a16:creationId xmlns:a16="http://schemas.microsoft.com/office/drawing/2014/main" id="{8513F7A6-6060-D67F-81E2-D27593DF5615}"/>
                </a:ext>
              </a:extLst>
            </p:cNvPr>
            <p:cNvGrpSpPr/>
            <p:nvPr/>
          </p:nvGrpSpPr>
          <p:grpSpPr>
            <a:xfrm>
              <a:off x="-3812294" y="4243294"/>
              <a:ext cx="3600000" cy="2614706"/>
              <a:chOff x="-3808800" y="4200525"/>
              <a:chExt cx="3600000" cy="2614706"/>
            </a:xfrm>
          </p:grpSpPr>
          <p:sp>
            <p:nvSpPr>
              <p:cNvPr id="64" name="Rechthoek 63">
                <a:extLst>
                  <a:ext uri="{FF2B5EF4-FFF2-40B4-BE49-F238E27FC236}">
                    <a16:creationId xmlns:a16="http://schemas.microsoft.com/office/drawing/2014/main" id="{51754863-372C-F01A-2B39-79F3C6DE1C39}"/>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65" name="Ovaal 64">
                <a:extLst>
                  <a:ext uri="{FF2B5EF4-FFF2-40B4-BE49-F238E27FC236}">
                    <a16:creationId xmlns:a16="http://schemas.microsoft.com/office/drawing/2014/main" id="{912DD2FB-AE3D-2EB1-2F22-B68B3616265C}"/>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66" name="Rechthoek 65">
                <a:extLst>
                  <a:ext uri="{FF2B5EF4-FFF2-40B4-BE49-F238E27FC236}">
                    <a16:creationId xmlns:a16="http://schemas.microsoft.com/office/drawing/2014/main" id="{7BDE20EB-1BAB-4EB7-E1E3-2ED5598D1D30}"/>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67" name="Groep 66">
                <a:extLst>
                  <a:ext uri="{FF2B5EF4-FFF2-40B4-BE49-F238E27FC236}">
                    <a16:creationId xmlns:a16="http://schemas.microsoft.com/office/drawing/2014/main" id="{4ED86027-EEA0-CCF4-3FFF-8CEA211B2C87}"/>
                  </a:ext>
                </a:extLst>
              </p:cNvPr>
              <p:cNvGrpSpPr/>
              <p:nvPr/>
            </p:nvGrpSpPr>
            <p:grpSpPr>
              <a:xfrm>
                <a:off x="-3353490" y="6489233"/>
                <a:ext cx="825500" cy="209550"/>
                <a:chOff x="13496528" y="3168235"/>
                <a:chExt cx="825500" cy="209550"/>
              </a:xfrm>
            </p:grpSpPr>
            <p:sp>
              <p:nvSpPr>
                <p:cNvPr id="72" name="Rechthoek 71">
                  <a:extLst>
                    <a:ext uri="{FF2B5EF4-FFF2-40B4-BE49-F238E27FC236}">
                      <a16:creationId xmlns:a16="http://schemas.microsoft.com/office/drawing/2014/main" id="{60574C40-8326-E879-C9FD-F653ECE3EA80}"/>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73" name="Rechte verbindingslijn 72">
                  <a:extLst>
                    <a:ext uri="{FF2B5EF4-FFF2-40B4-BE49-F238E27FC236}">
                      <a16:creationId xmlns:a16="http://schemas.microsoft.com/office/drawing/2014/main" id="{1F370779-E913-B31C-1238-0EDD791E211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74" name="Gelijkbenige driehoek 134">
                  <a:extLst>
                    <a:ext uri="{FF2B5EF4-FFF2-40B4-BE49-F238E27FC236}">
                      <a16:creationId xmlns:a16="http://schemas.microsoft.com/office/drawing/2014/main" id="{241B25C9-B566-D5F6-7617-1AC7502CB893}"/>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68" name="Ovaal 67">
                <a:extLst>
                  <a:ext uri="{FF2B5EF4-FFF2-40B4-BE49-F238E27FC236}">
                    <a16:creationId xmlns:a16="http://schemas.microsoft.com/office/drawing/2014/main" id="{20495448-756C-467E-0F26-68CE668BD70E}"/>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69" name="Rechthoek 68">
                <a:extLst>
                  <a:ext uri="{FF2B5EF4-FFF2-40B4-BE49-F238E27FC236}">
                    <a16:creationId xmlns:a16="http://schemas.microsoft.com/office/drawing/2014/main" id="{98C13FAF-484A-578D-C4AB-983C5F6684A8}"/>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70" name="Rechthoek 69">
                <a:extLst>
                  <a:ext uri="{FF2B5EF4-FFF2-40B4-BE49-F238E27FC236}">
                    <a16:creationId xmlns:a16="http://schemas.microsoft.com/office/drawing/2014/main" id="{5A330293-7303-FE48-7079-A84F8335D44E}"/>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71" name="Ovaal 70">
                <a:extLst>
                  <a:ext uri="{FF2B5EF4-FFF2-40B4-BE49-F238E27FC236}">
                    <a16:creationId xmlns:a16="http://schemas.microsoft.com/office/drawing/2014/main" id="{C179D285-0F5F-53DC-0D0A-F2B13086453F}"/>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63" name="Afbeelding 62">
              <a:extLst>
                <a:ext uri="{FF2B5EF4-FFF2-40B4-BE49-F238E27FC236}">
                  <a16:creationId xmlns:a16="http://schemas.microsoft.com/office/drawing/2014/main" id="{48F8DC5D-415C-058B-817F-7637A165A757}"/>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4068250781"/>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nd text (green)">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C8B97C6F-B90A-B597-ED7D-C7D8D5A37A64}"/>
              </a:ext>
            </a:extLst>
          </p:cNvPr>
          <p:cNvSpPr>
            <a:spLocks noGrp="1"/>
          </p:cNvSpPr>
          <p:nvPr>
            <p:ph type="dt" sz="half" idx="14"/>
          </p:nvPr>
        </p:nvSpPr>
        <p:spPr/>
        <p:txBody>
          <a:bodyPr/>
          <a:lstStyle>
            <a:lvl1pPr>
              <a:defRPr>
                <a:solidFill>
                  <a:schemeClr val="bg1"/>
                </a:solidFill>
              </a:defRPr>
            </a:lvl1pPr>
          </a:lstStyle>
          <a:p>
            <a:fld id="{A199B525-8F11-4610-AB56-87D82A63D45E}" type="datetime1">
              <a:rPr lang="nl-NL" smtClean="0"/>
              <a:pPr/>
              <a:t>1-6-2026</a:t>
            </a:fld>
            <a:endParaRPr lang="en-GB" dirty="0"/>
          </a:p>
        </p:txBody>
      </p:sp>
      <p:sp>
        <p:nvSpPr>
          <p:cNvPr id="9" name="Tijdelijke aanduiding voor voettekst 8">
            <a:extLst>
              <a:ext uri="{FF2B5EF4-FFF2-40B4-BE49-F238E27FC236}">
                <a16:creationId xmlns:a16="http://schemas.microsoft.com/office/drawing/2014/main" id="{BED46834-DA08-46A2-024C-7E45A85425EA}"/>
              </a:ext>
            </a:extLst>
          </p:cNvPr>
          <p:cNvSpPr>
            <a:spLocks noGrp="1"/>
          </p:cNvSpPr>
          <p:nvPr>
            <p:ph type="ftr" sz="quarter" idx="15"/>
          </p:nvPr>
        </p:nvSpPr>
        <p:spPr/>
        <p:txBody>
          <a:bodyPr/>
          <a:lstStyle>
            <a:lvl1pPr>
              <a:defRPr>
                <a:solidFill>
                  <a:schemeClr val="bg1"/>
                </a:solidFill>
              </a:defRPr>
            </a:lvl1pPr>
          </a:lstStyle>
          <a:p>
            <a:r>
              <a:rPr lang="en-GB"/>
              <a:t>Insert footer via the 'insert' tab</a:t>
            </a:r>
            <a:endParaRPr lang="en-GB" dirty="0"/>
          </a:p>
        </p:txBody>
      </p:sp>
      <p:sp>
        <p:nvSpPr>
          <p:cNvPr id="10" name="Tijdelijke aanduiding voor dianummer 9">
            <a:extLst>
              <a:ext uri="{FF2B5EF4-FFF2-40B4-BE49-F238E27FC236}">
                <a16:creationId xmlns:a16="http://schemas.microsoft.com/office/drawing/2014/main" id="{DA86FF8C-FF98-C4C0-C48F-E9E36BD0F772}"/>
              </a:ext>
            </a:extLst>
          </p:cNvPr>
          <p:cNvSpPr>
            <a:spLocks noGrp="1"/>
          </p:cNvSpPr>
          <p:nvPr>
            <p:ph type="sldNum" sz="quarter" idx="16"/>
          </p:nvPr>
        </p:nvSpPr>
        <p:spPr/>
        <p:txBody>
          <a:bodyPr/>
          <a:lstStyle>
            <a:lvl1pPr>
              <a:defRPr>
                <a:solidFill>
                  <a:schemeClr val="bg1"/>
                </a:solidFill>
              </a:defRPr>
            </a:lvl1pPr>
          </a:lstStyle>
          <a:p>
            <a:r>
              <a:rPr lang="en-GB">
                <a:latin typeface="ABN AMRO Sans" panose="020B0504040000000004" pitchFamily="34" charset="0"/>
              </a:rPr>
              <a:t> |    </a:t>
            </a:r>
            <a:fld id="{522F644A-DABE-4F71-BD77-229F4AFA81CE}" type="slidenum">
              <a:rPr lang="en-GB" smtClean="0"/>
              <a:pPr/>
              <a:t>‹#›</a:t>
            </a:fld>
            <a:endParaRPr lang="en-GB" dirty="0"/>
          </a:p>
        </p:txBody>
      </p:sp>
      <p:grpSp>
        <p:nvGrpSpPr>
          <p:cNvPr id="298" name="Groep 297">
            <a:extLst>
              <a:ext uri="{FF2B5EF4-FFF2-40B4-BE49-F238E27FC236}">
                <a16:creationId xmlns:a16="http://schemas.microsoft.com/office/drawing/2014/main" id="{EE93FB3B-DE3E-5A3E-E60D-EAA3995CC6F3}"/>
              </a:ext>
            </a:extLst>
          </p:cNvPr>
          <p:cNvGrpSpPr/>
          <p:nvPr/>
        </p:nvGrpSpPr>
        <p:grpSpPr>
          <a:xfrm>
            <a:off x="12400801" y="3134542"/>
            <a:ext cx="3600000" cy="4029644"/>
            <a:chOff x="12395368" y="2773278"/>
            <a:chExt cx="3600000" cy="4029644"/>
          </a:xfrm>
        </p:grpSpPr>
        <p:sp>
          <p:nvSpPr>
            <p:cNvPr id="299" name="Rechthoek 298">
              <a:extLst>
                <a:ext uri="{FF2B5EF4-FFF2-40B4-BE49-F238E27FC236}">
                  <a16:creationId xmlns:a16="http://schemas.microsoft.com/office/drawing/2014/main" id="{3D90AC84-14CA-D8AE-CDAF-54E2ABBA22B5}"/>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300" name="Ovaal 299">
              <a:extLst>
                <a:ext uri="{FF2B5EF4-FFF2-40B4-BE49-F238E27FC236}">
                  <a16:creationId xmlns:a16="http://schemas.microsoft.com/office/drawing/2014/main" id="{F6B8B5A7-3B2A-0EF2-7D91-4B80FB2CA17B}"/>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1" name="Rechthoek 300">
              <a:extLst>
                <a:ext uri="{FF2B5EF4-FFF2-40B4-BE49-F238E27FC236}">
                  <a16:creationId xmlns:a16="http://schemas.microsoft.com/office/drawing/2014/main" id="{3B5D95AE-6ABB-F1A3-E836-EF9557F6965F}"/>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302" name="Ovaal 301">
              <a:extLst>
                <a:ext uri="{FF2B5EF4-FFF2-40B4-BE49-F238E27FC236}">
                  <a16:creationId xmlns:a16="http://schemas.microsoft.com/office/drawing/2014/main" id="{A7FE8EED-ADDF-7D49-5AFD-66A858C3734B}"/>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03" name="Rechthoek 302">
              <a:extLst>
                <a:ext uri="{FF2B5EF4-FFF2-40B4-BE49-F238E27FC236}">
                  <a16:creationId xmlns:a16="http://schemas.microsoft.com/office/drawing/2014/main" id="{749D6D66-6074-BFA5-3C18-BA49C3111C15}"/>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304" name="Ovaal 303">
              <a:extLst>
                <a:ext uri="{FF2B5EF4-FFF2-40B4-BE49-F238E27FC236}">
                  <a16:creationId xmlns:a16="http://schemas.microsoft.com/office/drawing/2014/main" id="{E0B8548C-3380-2ACE-349C-171B35967F8A}"/>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05" name="Rechthoek 304">
              <a:extLst>
                <a:ext uri="{FF2B5EF4-FFF2-40B4-BE49-F238E27FC236}">
                  <a16:creationId xmlns:a16="http://schemas.microsoft.com/office/drawing/2014/main" id="{C7C9355C-A309-5E1B-D4DB-77187DA6ED0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306" name="Rechthoek 305">
              <a:extLst>
                <a:ext uri="{FF2B5EF4-FFF2-40B4-BE49-F238E27FC236}">
                  <a16:creationId xmlns:a16="http://schemas.microsoft.com/office/drawing/2014/main" id="{3FD664A2-0F85-E803-1751-821C15603760}"/>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307" name="Afbeelding 306">
            <a:extLst>
              <a:ext uri="{FF2B5EF4-FFF2-40B4-BE49-F238E27FC236}">
                <a16:creationId xmlns:a16="http://schemas.microsoft.com/office/drawing/2014/main" id="{D2DF8997-CD76-3F3C-4F94-37713492AB3F}"/>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10B52B5-7649-382A-115F-E59BDB1FDCD8}"/>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88FA55E5-86CF-E8E4-DD8A-DF7DED00C1E7}"/>
                </a:ext>
              </a:extLst>
            </p:cNvPr>
            <p:cNvGrpSpPr/>
            <p:nvPr/>
          </p:nvGrpSpPr>
          <p:grpSpPr>
            <a:xfrm>
              <a:off x="-3812294" y="4243294"/>
              <a:ext cx="3600000" cy="2614706"/>
              <a:chOff x="-3808800" y="4200525"/>
              <a:chExt cx="3600000" cy="2614706"/>
            </a:xfrm>
          </p:grpSpPr>
          <p:sp>
            <p:nvSpPr>
              <p:cNvPr id="11" name="Rechthoek 10">
                <a:extLst>
                  <a:ext uri="{FF2B5EF4-FFF2-40B4-BE49-F238E27FC236}">
                    <a16:creationId xmlns:a16="http://schemas.microsoft.com/office/drawing/2014/main" id="{ECEF8B1F-65CC-2948-2D2C-44D6827F4B01}"/>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2" name="Ovaal 11">
                <a:extLst>
                  <a:ext uri="{FF2B5EF4-FFF2-40B4-BE49-F238E27FC236}">
                    <a16:creationId xmlns:a16="http://schemas.microsoft.com/office/drawing/2014/main" id="{2EEA3F07-2314-BFF4-7038-35FDE374CFB2}"/>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3" name="Rechthoek 12">
                <a:extLst>
                  <a:ext uri="{FF2B5EF4-FFF2-40B4-BE49-F238E27FC236}">
                    <a16:creationId xmlns:a16="http://schemas.microsoft.com/office/drawing/2014/main" id="{0053AB62-830D-6CEB-0D20-901102F3DB3C}"/>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4" name="Groep 13">
                <a:extLst>
                  <a:ext uri="{FF2B5EF4-FFF2-40B4-BE49-F238E27FC236}">
                    <a16:creationId xmlns:a16="http://schemas.microsoft.com/office/drawing/2014/main" id="{0D28B1AC-A6BA-FF94-2FA5-C8F3A30EC9E7}"/>
                  </a:ext>
                </a:extLst>
              </p:cNvPr>
              <p:cNvGrpSpPr/>
              <p:nvPr/>
            </p:nvGrpSpPr>
            <p:grpSpPr>
              <a:xfrm>
                <a:off x="-3353490" y="6489233"/>
                <a:ext cx="825500" cy="209550"/>
                <a:chOff x="13496528" y="3168235"/>
                <a:chExt cx="825500" cy="209550"/>
              </a:xfrm>
            </p:grpSpPr>
            <p:sp>
              <p:nvSpPr>
                <p:cNvPr id="19" name="Rechthoek 18">
                  <a:extLst>
                    <a:ext uri="{FF2B5EF4-FFF2-40B4-BE49-F238E27FC236}">
                      <a16:creationId xmlns:a16="http://schemas.microsoft.com/office/drawing/2014/main" id="{30B9ED79-49E0-F6E8-F86B-82098BE6F083}"/>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0" name="Rechte verbindingslijn 19">
                  <a:extLst>
                    <a:ext uri="{FF2B5EF4-FFF2-40B4-BE49-F238E27FC236}">
                      <a16:creationId xmlns:a16="http://schemas.microsoft.com/office/drawing/2014/main" id="{A044CAEE-03DD-04CB-C210-F1D40B6CDF3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1" name="Gelijkbenige driehoek 134">
                  <a:extLst>
                    <a:ext uri="{FF2B5EF4-FFF2-40B4-BE49-F238E27FC236}">
                      <a16:creationId xmlns:a16="http://schemas.microsoft.com/office/drawing/2014/main" id="{A2912D5F-0D2C-3B4B-21CE-CDDA0E47D9CF}"/>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05504559-B8D9-A6C9-D95E-F27F5CEB124C}"/>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6" name="Rechthoek 15">
                <a:extLst>
                  <a:ext uri="{FF2B5EF4-FFF2-40B4-BE49-F238E27FC236}">
                    <a16:creationId xmlns:a16="http://schemas.microsoft.com/office/drawing/2014/main" id="{51FCE4BF-F94F-604B-EF99-02D82A31CBB0}"/>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7" name="Rechthoek 16">
                <a:extLst>
                  <a:ext uri="{FF2B5EF4-FFF2-40B4-BE49-F238E27FC236}">
                    <a16:creationId xmlns:a16="http://schemas.microsoft.com/office/drawing/2014/main" id="{2E71BF6E-EE24-EF86-25D6-D39E0FA5B6BF}"/>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8" name="Ovaal 17">
                <a:extLst>
                  <a:ext uri="{FF2B5EF4-FFF2-40B4-BE49-F238E27FC236}">
                    <a16:creationId xmlns:a16="http://schemas.microsoft.com/office/drawing/2014/main" id="{46ACD1EA-CE8B-5AD0-8620-C1DFA1104364}"/>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545BE37A-27A1-E8E6-4991-D494D00C1841}"/>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2" name="Groep 21">
            <a:extLst>
              <a:ext uri="{FF2B5EF4-FFF2-40B4-BE49-F238E27FC236}">
                <a16:creationId xmlns:a16="http://schemas.microsoft.com/office/drawing/2014/main" id="{BBBF125D-23AE-BE22-BB7E-CF7B89A461EE}"/>
              </a:ext>
            </a:extLst>
          </p:cNvPr>
          <p:cNvGrpSpPr/>
          <p:nvPr/>
        </p:nvGrpSpPr>
        <p:grpSpPr>
          <a:xfrm>
            <a:off x="-3808800" y="0"/>
            <a:ext cx="3600000" cy="3361037"/>
            <a:chOff x="-3808800" y="0"/>
            <a:chExt cx="3600000" cy="3361037"/>
          </a:xfrm>
        </p:grpSpPr>
        <p:grpSp>
          <p:nvGrpSpPr>
            <p:cNvPr id="23" name="Groep 22">
              <a:extLst>
                <a:ext uri="{FF2B5EF4-FFF2-40B4-BE49-F238E27FC236}">
                  <a16:creationId xmlns:a16="http://schemas.microsoft.com/office/drawing/2014/main" id="{169F4C49-4E8D-7F09-F62D-5E98AE61ACAE}"/>
                </a:ext>
              </a:extLst>
            </p:cNvPr>
            <p:cNvGrpSpPr/>
            <p:nvPr/>
          </p:nvGrpSpPr>
          <p:grpSpPr>
            <a:xfrm>
              <a:off x="-3808800" y="0"/>
              <a:ext cx="3600000" cy="3361037"/>
              <a:chOff x="-3777458" y="0"/>
              <a:chExt cx="3600000" cy="3361037"/>
            </a:xfrm>
          </p:grpSpPr>
          <p:sp>
            <p:nvSpPr>
              <p:cNvPr id="27" name="Rechthoek 26">
                <a:extLst>
                  <a:ext uri="{FF2B5EF4-FFF2-40B4-BE49-F238E27FC236}">
                    <a16:creationId xmlns:a16="http://schemas.microsoft.com/office/drawing/2014/main" id="{4C7E4DB1-ABBA-818D-73FF-C898A1852FA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8" name="Ovaal 27">
                <a:extLst>
                  <a:ext uri="{FF2B5EF4-FFF2-40B4-BE49-F238E27FC236}">
                    <a16:creationId xmlns:a16="http://schemas.microsoft.com/office/drawing/2014/main" id="{4424B116-55E9-9659-CE38-77542B5D1B8F}"/>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29" name="Rechthoek 28">
                <a:extLst>
                  <a:ext uri="{FF2B5EF4-FFF2-40B4-BE49-F238E27FC236}">
                    <a16:creationId xmlns:a16="http://schemas.microsoft.com/office/drawing/2014/main" id="{3148999B-378E-14F9-7856-00CB446D4873}"/>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0" name="Ovaal 29">
                <a:extLst>
                  <a:ext uri="{FF2B5EF4-FFF2-40B4-BE49-F238E27FC236}">
                    <a16:creationId xmlns:a16="http://schemas.microsoft.com/office/drawing/2014/main" id="{FBA48066-AB79-6958-B1AA-21973ED752BE}"/>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1" name="Rechthoek 30">
                <a:extLst>
                  <a:ext uri="{FF2B5EF4-FFF2-40B4-BE49-F238E27FC236}">
                    <a16:creationId xmlns:a16="http://schemas.microsoft.com/office/drawing/2014/main" id="{A277224E-6BAB-0780-A32F-F2D43FA19BC9}"/>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2" name="Ovaal 31">
                <a:extLst>
                  <a:ext uri="{FF2B5EF4-FFF2-40B4-BE49-F238E27FC236}">
                    <a16:creationId xmlns:a16="http://schemas.microsoft.com/office/drawing/2014/main" id="{541BF6AA-E2E7-02FC-6D36-8234FD0FC271}"/>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3" name="Ovaal 32">
                <a:extLst>
                  <a:ext uri="{FF2B5EF4-FFF2-40B4-BE49-F238E27FC236}">
                    <a16:creationId xmlns:a16="http://schemas.microsoft.com/office/drawing/2014/main" id="{334A3E33-2FFE-4153-B76F-5039A79DBB11}"/>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4" name="VOORBEELD">
                <a:extLst>
                  <a:ext uri="{FF2B5EF4-FFF2-40B4-BE49-F238E27FC236}">
                    <a16:creationId xmlns:a16="http://schemas.microsoft.com/office/drawing/2014/main" id="{705E4937-EFC1-7218-B168-37BCBB90B08D}"/>
                  </a:ext>
                </a:extLst>
              </p:cNvPr>
              <p:cNvGrpSpPr/>
              <p:nvPr/>
            </p:nvGrpSpPr>
            <p:grpSpPr>
              <a:xfrm>
                <a:off x="-3596463" y="501346"/>
                <a:ext cx="3234311" cy="558875"/>
                <a:chOff x="-3605171" y="458674"/>
                <a:chExt cx="3234311" cy="558875"/>
              </a:xfrm>
            </p:grpSpPr>
            <p:sp>
              <p:nvSpPr>
                <p:cNvPr id="37" name="Rechthoek 36">
                  <a:extLst>
                    <a:ext uri="{FF2B5EF4-FFF2-40B4-BE49-F238E27FC236}">
                      <a16:creationId xmlns:a16="http://schemas.microsoft.com/office/drawing/2014/main" id="{F0C90F1A-1F57-A4DD-CB1C-8201F24E82A2}"/>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8" name="Rechte verbindingslijn 37">
                  <a:extLst>
                    <a:ext uri="{FF2B5EF4-FFF2-40B4-BE49-F238E27FC236}">
                      <a16:creationId xmlns:a16="http://schemas.microsoft.com/office/drawing/2014/main" id="{412C5FBC-60CB-6813-0511-1FE29DE82066}"/>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39" name="Rechthoek 38">
                  <a:extLst>
                    <a:ext uri="{FF2B5EF4-FFF2-40B4-BE49-F238E27FC236}">
                      <a16:creationId xmlns:a16="http://schemas.microsoft.com/office/drawing/2014/main" id="{B5AEF1CE-5E77-CE8C-A8B0-228ECCE55C93}"/>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66199A89-A9E3-1ABF-4EDD-1F2A00F341A2}"/>
                    </a:ext>
                  </a:extLst>
                </p:cNvPr>
                <p:cNvGrpSpPr/>
                <p:nvPr/>
              </p:nvGrpSpPr>
              <p:grpSpPr>
                <a:xfrm>
                  <a:off x="-3386247" y="830871"/>
                  <a:ext cx="139423" cy="109566"/>
                  <a:chOff x="-2866744" y="827071"/>
                  <a:chExt cx="168701" cy="132575"/>
                </a:xfrm>
              </p:grpSpPr>
              <p:grpSp>
                <p:nvGrpSpPr>
                  <p:cNvPr id="198" name="Groep 197">
                    <a:extLst>
                      <a:ext uri="{FF2B5EF4-FFF2-40B4-BE49-F238E27FC236}">
                        <a16:creationId xmlns:a16="http://schemas.microsoft.com/office/drawing/2014/main" id="{98E08CBB-D846-37F8-CD1B-86D2048EABA0}"/>
                      </a:ext>
                    </a:extLst>
                  </p:cNvPr>
                  <p:cNvGrpSpPr/>
                  <p:nvPr/>
                </p:nvGrpSpPr>
                <p:grpSpPr>
                  <a:xfrm>
                    <a:off x="-2866744" y="827071"/>
                    <a:ext cx="168701" cy="132575"/>
                    <a:chOff x="-2866744" y="827071"/>
                    <a:chExt cx="168701" cy="132575"/>
                  </a:xfrm>
                </p:grpSpPr>
                <p:cxnSp>
                  <p:nvCxnSpPr>
                    <p:cNvPr id="200" name="Rechte verbindingslijn 199">
                      <a:extLst>
                        <a:ext uri="{FF2B5EF4-FFF2-40B4-BE49-F238E27FC236}">
                          <a16:creationId xmlns:a16="http://schemas.microsoft.com/office/drawing/2014/main" id="{D21D7A19-7224-9D65-EA8F-F48B8A16961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0C21A36D-DBFA-C6EC-8312-992554AF60E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A73457D3-B1B8-1246-2353-917DFFAE058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7010EB3D-1A6B-8A12-0A71-AE71D152C07A}"/>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6CB703A4-DDAA-2C9F-6330-AC22D0A4FFB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9" name="Pijl: rechts 69">
                    <a:extLst>
                      <a:ext uri="{FF2B5EF4-FFF2-40B4-BE49-F238E27FC236}">
                        <a16:creationId xmlns:a16="http://schemas.microsoft.com/office/drawing/2014/main" id="{A75409A0-9437-A80B-DD93-FBEDEEA21E6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BD87DABD-B813-CA9A-FF5A-B0E1E1623D48}"/>
                    </a:ext>
                  </a:extLst>
                </p:cNvPr>
                <p:cNvGrpSpPr/>
                <p:nvPr/>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05C77C0F-2922-B676-6AA0-9D8577C79785}"/>
                      </a:ext>
                    </a:extLst>
                  </p:cNvPr>
                  <p:cNvGrpSpPr/>
                  <p:nvPr/>
                </p:nvGrpSpPr>
                <p:grpSpPr>
                  <a:xfrm>
                    <a:off x="-2866744" y="518074"/>
                    <a:ext cx="168701" cy="132575"/>
                    <a:chOff x="-2866744" y="518074"/>
                    <a:chExt cx="168701" cy="132575"/>
                  </a:xfrm>
                </p:grpSpPr>
                <p:cxnSp>
                  <p:nvCxnSpPr>
                    <p:cNvPr id="193" name="Rechte verbindingslijn 192">
                      <a:extLst>
                        <a:ext uri="{FF2B5EF4-FFF2-40B4-BE49-F238E27FC236}">
                          <a16:creationId xmlns:a16="http://schemas.microsoft.com/office/drawing/2014/main" id="{77336343-AFEA-27FE-FDD7-56246CA78278}"/>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2F5EC59A-4B3A-BDC6-8439-681348F9B809}"/>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E9E4D456-5C81-A376-6F58-BF84DCD2184C}"/>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A981E57A-1F44-96CE-2AB5-4FC3547AF4A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535495E3-D20F-0D7F-B144-DFDA8A470A09}"/>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2" name="Pijl: rechts 62">
                    <a:extLst>
                      <a:ext uri="{FF2B5EF4-FFF2-40B4-BE49-F238E27FC236}">
                        <a16:creationId xmlns:a16="http://schemas.microsoft.com/office/drawing/2014/main" id="{11956929-100E-9FC0-0138-6E5B20898C6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2" name="Rechte verbindingslijn 41">
                  <a:extLst>
                    <a:ext uri="{FF2B5EF4-FFF2-40B4-BE49-F238E27FC236}">
                      <a16:creationId xmlns:a16="http://schemas.microsoft.com/office/drawing/2014/main" id="{641CD2C3-CE51-9F63-F52F-B8381FB47D6E}"/>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AFF7F2FE-45DC-2247-E876-1D16C173420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4" name="Rechthoek 43">
                  <a:extLst>
                    <a:ext uri="{FF2B5EF4-FFF2-40B4-BE49-F238E27FC236}">
                      <a16:creationId xmlns:a16="http://schemas.microsoft.com/office/drawing/2014/main" id="{7EA38E9D-A9BA-9AF7-5C2E-0D857E320BE8}"/>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5" name="Groep 44">
                  <a:extLst>
                    <a:ext uri="{FF2B5EF4-FFF2-40B4-BE49-F238E27FC236}">
                      <a16:creationId xmlns:a16="http://schemas.microsoft.com/office/drawing/2014/main" id="{64C5DC26-96FB-B636-CB94-B31C1819B92F}"/>
                    </a:ext>
                  </a:extLst>
                </p:cNvPr>
                <p:cNvGrpSpPr/>
                <p:nvPr/>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C49B4553-D255-C16A-BEC7-42F4F83F808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8BCCC7D6-F2DD-C0DD-4826-D49D862BADD8}"/>
                      </a:ext>
                    </a:extLst>
                  </p:cNvPr>
                  <p:cNvGrpSpPr/>
                  <p:nvPr/>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DB5FFB27-EED9-43F5-FA73-56EDE885A3C6}"/>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24EA5A4-3DDD-F20D-1C14-7CBA4DBE220A}"/>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38121F85-F700-0FBE-675D-FBED030B9A91}"/>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D452BA48-02C7-793E-8D95-E1565023AA7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E02F7AB-0688-96C6-DCC3-A9C7264001F5}"/>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5">
                    <a:extLst>
                      <a:ext uri="{FF2B5EF4-FFF2-40B4-BE49-F238E27FC236}">
                        <a16:creationId xmlns:a16="http://schemas.microsoft.com/office/drawing/2014/main" id="{154EA26C-26A0-D4C1-EA9B-C87F44B6BBE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F4CBA04B-2E8C-F663-535B-053E9CD7E6F7}"/>
                    </a:ext>
                  </a:extLst>
                </p:cNvPr>
                <p:cNvGrpSpPr/>
                <p:nvPr/>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EE9F17A8-6AB3-C4B0-725D-D24632A915C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8A93D088-34A7-0435-7FDE-0CD250F6DDC4}"/>
                      </a:ext>
                    </a:extLst>
                  </p:cNvPr>
                  <p:cNvGrpSpPr/>
                  <p:nvPr/>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0A3BDFDD-96D1-2445-83FF-9BA7A817B58B}"/>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8A5F70E-0E1C-7DB3-BF34-8451E8BA6DF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84FF05D2-4296-C9E5-209B-64804F77668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63B00A12-CE8F-A6FB-7F75-7146F67266F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2AAEF0F7-D46A-3AAB-5882-4416FBF2910B}"/>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7">
                    <a:extLst>
                      <a:ext uri="{FF2B5EF4-FFF2-40B4-BE49-F238E27FC236}">
                        <a16:creationId xmlns:a16="http://schemas.microsoft.com/office/drawing/2014/main" id="{6DB46D26-D90B-B0C1-9627-29BE092923BC}"/>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12C19F24-1F53-58CC-4402-CFBB54A1831E}"/>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6" name="Rechthoek 35">
                <a:extLst>
                  <a:ext uri="{FF2B5EF4-FFF2-40B4-BE49-F238E27FC236}">
                    <a16:creationId xmlns:a16="http://schemas.microsoft.com/office/drawing/2014/main" id="{0013DEF7-0195-7E15-1530-E12AAD532BCE}"/>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4" name="Ovaal 23">
              <a:extLst>
                <a:ext uri="{FF2B5EF4-FFF2-40B4-BE49-F238E27FC236}">
                  <a16:creationId xmlns:a16="http://schemas.microsoft.com/office/drawing/2014/main" id="{E6B654DB-98CD-18F3-E6DA-5F990A459883}"/>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5" name="Rechthoek 24">
              <a:extLst>
                <a:ext uri="{FF2B5EF4-FFF2-40B4-BE49-F238E27FC236}">
                  <a16:creationId xmlns:a16="http://schemas.microsoft.com/office/drawing/2014/main" id="{8DD51D39-96BE-3598-963C-3661E7022A30}"/>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6" name="Rechthoek 25">
              <a:extLst>
                <a:ext uri="{FF2B5EF4-FFF2-40B4-BE49-F238E27FC236}">
                  <a16:creationId xmlns:a16="http://schemas.microsoft.com/office/drawing/2014/main" id="{31535B83-682C-89A6-84AD-D201AF8D55D1}"/>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2833837217"/>
      </p:ext>
    </p:extLst>
  </p:cSld>
  <p:clrMapOvr>
    <a:masterClrMapping/>
  </p:clrMapOvr>
  <p:hf hdr="0"/>
  <p:extLst>
    <p:ext uri="{DCECCB84-F9BA-43D5-87BE-67443E8EF086}">
      <p15:sldGuideLst xmlns:p15="http://schemas.microsoft.com/office/powerpoint/2012/main">
        <p15:guide id="1" orient="horz" pos="640">
          <p15:clr>
            <a:srgbClr val="F26B43"/>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hapter (green)">
    <p:bg>
      <p:bgPr>
        <a:solidFill>
          <a:schemeClr val="tx1"/>
        </a:solidFill>
        <a:effectLst/>
      </p:bgPr>
    </p:bg>
    <p:spTree>
      <p:nvGrpSpPr>
        <p:cNvPr id="1" name=""/>
        <p:cNvGrpSpPr/>
        <p:nvPr/>
      </p:nvGrpSpPr>
      <p:grpSpPr>
        <a:xfrm>
          <a:off x="0" y="0"/>
          <a:ext cx="0" cy="0"/>
          <a:chOff x="0" y="0"/>
          <a:chExt cx="0" cy="0"/>
        </a:xfrm>
      </p:grpSpPr>
      <p:pic>
        <p:nvPicPr>
          <p:cNvPr id="17" name="Afbeelding 16" descr="Afbeelding met Groenblauw, water, Turquoise, stof&#10;&#10;Automatisch gegenereerde beschrijving">
            <a:extLst>
              <a:ext uri="{FF2B5EF4-FFF2-40B4-BE49-F238E27FC236}">
                <a16:creationId xmlns:a16="http://schemas.microsoft.com/office/drawing/2014/main" id="{EFE89499-C88C-528E-1A4A-D075EB1F4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2628000" y="2519998"/>
            <a:ext cx="9045890" cy="1799999"/>
          </a:xfrm>
        </p:spPr>
        <p:txBody>
          <a:bodyPr anchor="ctr" anchorCtr="0"/>
          <a:lstStyle>
            <a:lvl1pPr>
              <a:defRPr sz="3800">
                <a:solidFill>
                  <a:schemeClr val="bg1"/>
                </a:solidFill>
                <a:latin typeface="ABN AMRO Sans" panose="020B0504040000000004" pitchFamily="34" charset="0"/>
              </a:defRPr>
            </a:lvl1pPr>
          </a:lstStyle>
          <a:p>
            <a:r>
              <a:rPr lang="en-GB" noProof="0" dirty="0"/>
              <a:t>Chapter</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4801" y="2520000"/>
            <a:ext cx="1440000" cy="1800000"/>
          </a:xfrm>
        </p:spPr>
        <p:txBody>
          <a:bodyPr anchor="ctr"/>
          <a:lstStyle>
            <a:lvl1pPr algn="r">
              <a:defRPr sz="9000">
                <a:solidFill>
                  <a:schemeClr val="bg2"/>
                </a:solidFill>
                <a:latin typeface="ABN AMRO Sans" panose="020B0504040000000004" pitchFamily="34" charset="0"/>
              </a:defRPr>
            </a:lvl1pPr>
          </a:lstStyle>
          <a:p>
            <a:pPr lvl="0"/>
            <a:r>
              <a:rPr lang="en-GB" noProof="0" dirty="0"/>
              <a:t>#</a:t>
            </a:r>
          </a:p>
        </p:txBody>
      </p:sp>
      <p:grpSp>
        <p:nvGrpSpPr>
          <p:cNvPr id="2" name="Groep 1">
            <a:extLst>
              <a:ext uri="{FF2B5EF4-FFF2-40B4-BE49-F238E27FC236}">
                <a16:creationId xmlns:a16="http://schemas.microsoft.com/office/drawing/2014/main" id="{32475402-0D42-E412-2A72-85424819598B}"/>
              </a:ext>
            </a:extLst>
          </p:cNvPr>
          <p:cNvGrpSpPr>
            <a:grpSpLocks noChangeAspect="1"/>
          </p:cNvGrpSpPr>
          <p:nvPr/>
        </p:nvGrpSpPr>
        <p:grpSpPr>
          <a:xfrm>
            <a:off x="9555598" y="5940000"/>
            <a:ext cx="2120465" cy="518400"/>
            <a:chOff x="402851" y="1790925"/>
            <a:chExt cx="1403798" cy="343193"/>
          </a:xfrm>
        </p:grpSpPr>
        <p:sp>
          <p:nvSpPr>
            <p:cNvPr id="3" name="Vrije vorm: vorm 2">
              <a:extLst>
                <a:ext uri="{FF2B5EF4-FFF2-40B4-BE49-F238E27FC236}">
                  <a16:creationId xmlns:a16="http://schemas.microsoft.com/office/drawing/2014/main" id="{EF0332E3-5CB2-28A9-E18D-0F260F8BE27A}"/>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en-GB" noProof="0" dirty="0"/>
            </a:p>
          </p:txBody>
        </p:sp>
        <p:grpSp>
          <p:nvGrpSpPr>
            <p:cNvPr id="4" name="Graphic 6">
              <a:extLst>
                <a:ext uri="{FF2B5EF4-FFF2-40B4-BE49-F238E27FC236}">
                  <a16:creationId xmlns:a16="http://schemas.microsoft.com/office/drawing/2014/main" id="{206AC56A-FCE1-4812-B79D-1F81E8790F53}"/>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9C92B8AE-667B-C435-9CAA-17E7BC875D67}"/>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7" name="Vrije vorm: vorm 6">
                <a:extLst>
                  <a:ext uri="{FF2B5EF4-FFF2-40B4-BE49-F238E27FC236}">
                    <a16:creationId xmlns:a16="http://schemas.microsoft.com/office/drawing/2014/main" id="{EC8CD914-A373-35D1-DAD4-CE0799DB0DE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1735275374"/>
      </p:ext>
    </p:extLst>
  </p:cSld>
  <p:clrMapOvr>
    <a:masterClrMapping/>
  </p:clrMapOvr>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hapter">
    <p:bg>
      <p:bgPr>
        <a:solidFill>
          <a:srgbClr val="E5F6F4"/>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2628000" y="2519998"/>
            <a:ext cx="9045890" cy="1799999"/>
          </a:xfrm>
        </p:spPr>
        <p:txBody>
          <a:bodyPr anchor="ctr" anchorCtr="0"/>
          <a:lstStyle>
            <a:lvl1pPr>
              <a:defRPr sz="3800">
                <a:solidFill>
                  <a:schemeClr val="tx1"/>
                </a:solidFill>
                <a:latin typeface="ABN AMRO Sans" panose="020B0504040000000004" pitchFamily="34" charset="0"/>
              </a:defRPr>
            </a:lvl1pPr>
          </a:lstStyle>
          <a:p>
            <a:r>
              <a:rPr lang="en-GB" noProof="0" dirty="0"/>
              <a:t>Chapter</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4801" y="2520000"/>
            <a:ext cx="1440000" cy="1800000"/>
          </a:xfrm>
        </p:spPr>
        <p:txBody>
          <a:bodyPr anchor="ctr"/>
          <a:lstStyle>
            <a:lvl1pPr algn="r">
              <a:defRPr sz="9000">
                <a:solidFill>
                  <a:schemeClr val="accent1"/>
                </a:solidFill>
                <a:latin typeface="ABN AMRO Sans" panose="020B0504040000000004" pitchFamily="34" charset="0"/>
              </a:defRPr>
            </a:lvl1pPr>
          </a:lstStyle>
          <a:p>
            <a:pPr lvl="0"/>
            <a:r>
              <a:rPr lang="en-GB" noProof="0" dirty="0"/>
              <a:t>#</a:t>
            </a:r>
          </a:p>
        </p:txBody>
      </p:sp>
      <p:cxnSp>
        <p:nvCxnSpPr>
          <p:cNvPr id="3" name="Straight Connector 13">
            <a:extLst>
              <a:ext uri="{FF2B5EF4-FFF2-40B4-BE49-F238E27FC236}">
                <a16:creationId xmlns:a16="http://schemas.microsoft.com/office/drawing/2014/main" id="{719A172B-B5A3-CE89-CB15-F220504B58D4}"/>
              </a:ext>
            </a:extLst>
          </p:cNvPr>
          <p:cNvCxnSpPr/>
          <p:nvPr/>
        </p:nvCxnSpPr>
        <p:spPr bwMode="auto">
          <a:xfrm>
            <a:off x="2629883" y="4133805"/>
            <a:ext cx="153679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ep 1">
            <a:extLst>
              <a:ext uri="{FF2B5EF4-FFF2-40B4-BE49-F238E27FC236}">
                <a16:creationId xmlns:a16="http://schemas.microsoft.com/office/drawing/2014/main" id="{05C980A4-9D23-83AE-94A6-6AA87A2D94EB}"/>
              </a:ext>
            </a:extLst>
          </p:cNvPr>
          <p:cNvGrpSpPr>
            <a:grpSpLocks noChangeAspect="1"/>
          </p:cNvGrpSpPr>
          <p:nvPr/>
        </p:nvGrpSpPr>
        <p:grpSpPr>
          <a:xfrm>
            <a:off x="9555598" y="5940000"/>
            <a:ext cx="2120465" cy="518400"/>
            <a:chOff x="402851" y="1790925"/>
            <a:chExt cx="1403798" cy="343193"/>
          </a:xfrm>
        </p:grpSpPr>
        <p:sp>
          <p:nvSpPr>
            <p:cNvPr id="4" name="Vrije vorm: vorm 3">
              <a:extLst>
                <a:ext uri="{FF2B5EF4-FFF2-40B4-BE49-F238E27FC236}">
                  <a16:creationId xmlns:a16="http://schemas.microsoft.com/office/drawing/2014/main" id="{79CB9A89-5117-8CCD-6C17-248E76B6A3D7}"/>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004C4C"/>
            </a:solidFill>
            <a:ln w="0" cap="flat">
              <a:noFill/>
              <a:prstDash val="solid"/>
              <a:miter/>
            </a:ln>
          </p:spPr>
          <p:txBody>
            <a:bodyPr rtlCol="0" anchor="ctr"/>
            <a:lstStyle/>
            <a:p>
              <a:endParaRPr lang="en-GB" noProof="0" dirty="0"/>
            </a:p>
          </p:txBody>
        </p:sp>
        <p:grpSp>
          <p:nvGrpSpPr>
            <p:cNvPr id="5" name="Graphic 6">
              <a:extLst>
                <a:ext uri="{FF2B5EF4-FFF2-40B4-BE49-F238E27FC236}">
                  <a16:creationId xmlns:a16="http://schemas.microsoft.com/office/drawing/2014/main" id="{A0127E5D-3731-47E2-0B2D-BECA09268DC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0B6DF05-0202-61A4-D9F8-09F6CBB16101}"/>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9" name="Vrije vorm: vorm 8">
                <a:extLst>
                  <a:ext uri="{FF2B5EF4-FFF2-40B4-BE49-F238E27FC236}">
                    <a16:creationId xmlns:a16="http://schemas.microsoft.com/office/drawing/2014/main" id="{E083D3DD-C2D8-1DCF-6A4A-0F2EC90CA09B}"/>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3209370298"/>
      </p:ext>
    </p:extLst>
  </p:cSld>
  <p:clrMapOvr>
    <a:masterClrMapping/>
  </p:clrMapOvr>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with 1 column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7920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en-GB" noProof="0" dirty="0"/>
              <a:t>Summary or comment</a:t>
            </a:r>
          </a:p>
          <a:p>
            <a:pPr lvl="1"/>
            <a:r>
              <a:rPr lang="en-GB" noProof="0" dirty="0"/>
              <a:t>Lorem ipsum </a:t>
            </a:r>
            <a:r>
              <a:rPr lang="en-GB" noProof="0" dirty="0" err="1"/>
              <a:t>dolar</a:t>
            </a:r>
            <a:r>
              <a:rPr lang="en-GB" noProof="0" dirty="0"/>
              <a:t> sit </a:t>
            </a:r>
            <a:r>
              <a:rPr lang="en-GB" noProof="0" dirty="0" err="1"/>
              <a:t>amet</a:t>
            </a:r>
            <a:r>
              <a:rPr lang="en-GB" noProof="0" dirty="0"/>
              <a:t>.</a:t>
            </a:r>
          </a:p>
        </p:txBody>
      </p:sp>
      <p:sp>
        <p:nvSpPr>
          <p:cNvPr id="7" name="Tijdelijke aanduiding voor datum 6">
            <a:extLst>
              <a:ext uri="{FF2B5EF4-FFF2-40B4-BE49-F238E27FC236}">
                <a16:creationId xmlns:a16="http://schemas.microsoft.com/office/drawing/2014/main" id="{C726EBBF-AE00-8F57-B6FF-3F8CFA9E94D1}"/>
              </a:ext>
            </a:extLst>
          </p:cNvPr>
          <p:cNvSpPr>
            <a:spLocks noGrp="1"/>
          </p:cNvSpPr>
          <p:nvPr>
            <p:ph type="dt" sz="half" idx="16"/>
          </p:nvPr>
        </p:nvSpPr>
        <p:spPr/>
        <p:txBody>
          <a:bodyPr/>
          <a:lstStyle/>
          <a:p>
            <a:fld id="{A199B525-8F11-4610-AB56-87D82A63D45E}" type="datetime1">
              <a:rPr lang="nl-NL" smtClean="0"/>
              <a:pPr/>
              <a:t>1-6-2026</a:t>
            </a:fld>
            <a:endParaRPr lang="en-GB" dirty="0"/>
          </a:p>
        </p:txBody>
      </p:sp>
      <p:sp>
        <p:nvSpPr>
          <p:cNvPr id="9" name="Tijdelijke aanduiding voor voettekst 8">
            <a:extLst>
              <a:ext uri="{FF2B5EF4-FFF2-40B4-BE49-F238E27FC236}">
                <a16:creationId xmlns:a16="http://schemas.microsoft.com/office/drawing/2014/main" id="{0A4DC66D-0C18-4831-07BE-A9496C734D20}"/>
              </a:ext>
            </a:extLst>
          </p:cNvPr>
          <p:cNvSpPr>
            <a:spLocks noGrp="1"/>
          </p:cNvSpPr>
          <p:nvPr>
            <p:ph type="ftr" sz="quarter" idx="17"/>
          </p:nvPr>
        </p:nvSpPr>
        <p:spPr/>
        <p:txBody>
          <a:bodyPr/>
          <a:lstStyle/>
          <a:p>
            <a:r>
              <a:rPr lang="en-GB"/>
              <a:t>Insert footer via the 'insert' tab</a:t>
            </a:r>
            <a:endParaRPr lang="en-GB" dirty="0"/>
          </a:p>
        </p:txBody>
      </p:sp>
      <p:sp>
        <p:nvSpPr>
          <p:cNvPr id="10" name="Tijdelijke aanduiding voor dianummer 9">
            <a:extLst>
              <a:ext uri="{FF2B5EF4-FFF2-40B4-BE49-F238E27FC236}">
                <a16:creationId xmlns:a16="http://schemas.microsoft.com/office/drawing/2014/main" id="{1C9FFFCA-CBCF-B786-C5AB-31BAB3E6A875}"/>
              </a:ext>
            </a:extLst>
          </p:cNvPr>
          <p:cNvSpPr>
            <a:spLocks noGrp="1"/>
          </p:cNvSpPr>
          <p:nvPr>
            <p:ph type="sldNum" sz="quarter" idx="18"/>
          </p:nvPr>
        </p:nvSpPr>
        <p:spPr/>
        <p:txBody>
          <a:bodyPr/>
          <a:lstStyle/>
          <a:p>
            <a:r>
              <a:rPr lang="en-GB">
                <a:latin typeface="ABN AMRO Sans" panose="020B0504040000000004" pitchFamily="34" charset="0"/>
              </a:rPr>
              <a:t> |    </a:t>
            </a:r>
            <a:fld id="{522F644A-DABE-4F71-BD77-229F4AFA81CE}" type="slidenum">
              <a:rPr lang="en-GB" smtClean="0"/>
              <a:pPr/>
              <a:t>‹#›</a:t>
            </a:fld>
            <a:endParaRPr lang="en-GB" dirty="0"/>
          </a:p>
        </p:txBody>
      </p:sp>
      <p:grpSp>
        <p:nvGrpSpPr>
          <p:cNvPr id="140" name="Groep 139">
            <a:extLst>
              <a:ext uri="{FF2B5EF4-FFF2-40B4-BE49-F238E27FC236}">
                <a16:creationId xmlns:a16="http://schemas.microsoft.com/office/drawing/2014/main" id="{E76A7C34-CBFD-FAE6-812D-37A895024536}"/>
              </a:ext>
            </a:extLst>
          </p:cNvPr>
          <p:cNvGrpSpPr/>
          <p:nvPr/>
        </p:nvGrpSpPr>
        <p:grpSpPr>
          <a:xfrm>
            <a:off x="12400801" y="3134542"/>
            <a:ext cx="3600000" cy="4029644"/>
            <a:chOff x="12395368" y="2773278"/>
            <a:chExt cx="3600000" cy="4029644"/>
          </a:xfrm>
        </p:grpSpPr>
        <p:sp>
          <p:nvSpPr>
            <p:cNvPr id="141" name="Rechthoek 140">
              <a:extLst>
                <a:ext uri="{FF2B5EF4-FFF2-40B4-BE49-F238E27FC236}">
                  <a16:creationId xmlns:a16="http://schemas.microsoft.com/office/drawing/2014/main" id="{206F36AB-4225-1949-2DF3-F96CDB8DA941}"/>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2" name="Ovaal 141">
              <a:extLst>
                <a:ext uri="{FF2B5EF4-FFF2-40B4-BE49-F238E27FC236}">
                  <a16:creationId xmlns:a16="http://schemas.microsoft.com/office/drawing/2014/main" id="{69AA9693-F2A7-6F2B-CFE2-9893626B9B70}"/>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3" name="Rechthoek 142">
              <a:extLst>
                <a:ext uri="{FF2B5EF4-FFF2-40B4-BE49-F238E27FC236}">
                  <a16:creationId xmlns:a16="http://schemas.microsoft.com/office/drawing/2014/main" id="{4931B605-81DE-CEA5-25A3-A9FA30C1DFB3}"/>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4" name="Ovaal 143">
              <a:extLst>
                <a:ext uri="{FF2B5EF4-FFF2-40B4-BE49-F238E27FC236}">
                  <a16:creationId xmlns:a16="http://schemas.microsoft.com/office/drawing/2014/main" id="{D03AD184-F22A-1370-2084-90D6307BA873}"/>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5" name="Rechthoek 144">
              <a:extLst>
                <a:ext uri="{FF2B5EF4-FFF2-40B4-BE49-F238E27FC236}">
                  <a16:creationId xmlns:a16="http://schemas.microsoft.com/office/drawing/2014/main" id="{B31C4822-86CF-5BE7-06ED-2812054E094C}"/>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6" name="Ovaal 145">
              <a:extLst>
                <a:ext uri="{FF2B5EF4-FFF2-40B4-BE49-F238E27FC236}">
                  <a16:creationId xmlns:a16="http://schemas.microsoft.com/office/drawing/2014/main" id="{A621B28E-F600-EC45-DB74-46B660F7B199}"/>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7" name="Rechthoek 146">
              <a:extLst>
                <a:ext uri="{FF2B5EF4-FFF2-40B4-BE49-F238E27FC236}">
                  <a16:creationId xmlns:a16="http://schemas.microsoft.com/office/drawing/2014/main" id="{B98D9F46-1D50-3E11-2BC3-C2FC41C996A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8" name="Rechthoek 147">
              <a:extLst>
                <a:ext uri="{FF2B5EF4-FFF2-40B4-BE49-F238E27FC236}">
                  <a16:creationId xmlns:a16="http://schemas.microsoft.com/office/drawing/2014/main" id="{E933112E-1823-C56A-43AC-AEC9695AD155}"/>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49" name="Afbeelding 148">
            <a:extLst>
              <a:ext uri="{FF2B5EF4-FFF2-40B4-BE49-F238E27FC236}">
                <a16:creationId xmlns:a16="http://schemas.microsoft.com/office/drawing/2014/main" id="{7B606823-1872-1BFE-2EE0-FFB614C0FDCE}"/>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B69506AB-6C79-C5FA-24CC-AEB71A2C7606}"/>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380C7897-3AEE-D248-78FF-8D4667177A84}"/>
                </a:ext>
              </a:extLst>
            </p:cNvPr>
            <p:cNvGrpSpPr/>
            <p:nvPr/>
          </p:nvGrpSpPr>
          <p:grpSpPr>
            <a:xfrm>
              <a:off x="-3812294" y="4243294"/>
              <a:ext cx="3600000" cy="2614706"/>
              <a:chOff x="-3808800" y="4200525"/>
              <a:chExt cx="3600000" cy="2614706"/>
            </a:xfrm>
          </p:grpSpPr>
          <p:sp>
            <p:nvSpPr>
              <p:cNvPr id="12" name="Rechthoek 11">
                <a:extLst>
                  <a:ext uri="{FF2B5EF4-FFF2-40B4-BE49-F238E27FC236}">
                    <a16:creationId xmlns:a16="http://schemas.microsoft.com/office/drawing/2014/main" id="{18216F1E-BBB7-685A-985C-84C1F5F98DB7}"/>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3" name="Ovaal 12">
                <a:extLst>
                  <a:ext uri="{FF2B5EF4-FFF2-40B4-BE49-F238E27FC236}">
                    <a16:creationId xmlns:a16="http://schemas.microsoft.com/office/drawing/2014/main" id="{FB43D854-033D-2964-C7D3-C3B8654685F1}"/>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 name="Rechthoek 13">
                <a:extLst>
                  <a:ext uri="{FF2B5EF4-FFF2-40B4-BE49-F238E27FC236}">
                    <a16:creationId xmlns:a16="http://schemas.microsoft.com/office/drawing/2014/main" id="{6B725E51-F4F1-31B1-1A9C-D889B7760EAB}"/>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5" name="Groep 14">
                <a:extLst>
                  <a:ext uri="{FF2B5EF4-FFF2-40B4-BE49-F238E27FC236}">
                    <a16:creationId xmlns:a16="http://schemas.microsoft.com/office/drawing/2014/main" id="{07965EF1-578E-1674-AA2E-55510681523C}"/>
                  </a:ext>
                </a:extLst>
              </p:cNvPr>
              <p:cNvGrpSpPr/>
              <p:nvPr/>
            </p:nvGrpSpPr>
            <p:grpSpPr>
              <a:xfrm>
                <a:off x="-3353490" y="6489233"/>
                <a:ext cx="825500" cy="209550"/>
                <a:chOff x="13496528" y="3168235"/>
                <a:chExt cx="825500" cy="209550"/>
              </a:xfrm>
            </p:grpSpPr>
            <p:sp>
              <p:nvSpPr>
                <p:cNvPr id="20" name="Rechthoek 19">
                  <a:extLst>
                    <a:ext uri="{FF2B5EF4-FFF2-40B4-BE49-F238E27FC236}">
                      <a16:creationId xmlns:a16="http://schemas.microsoft.com/office/drawing/2014/main" id="{D779B64F-92BC-B897-386D-EAF6BAF1E150}"/>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1" name="Rechte verbindingslijn 20">
                  <a:extLst>
                    <a:ext uri="{FF2B5EF4-FFF2-40B4-BE49-F238E27FC236}">
                      <a16:creationId xmlns:a16="http://schemas.microsoft.com/office/drawing/2014/main" id="{223DCC5D-95F4-46A8-F43C-40E07165EB52}"/>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2" name="Gelijkbenige driehoek 134">
                  <a:extLst>
                    <a:ext uri="{FF2B5EF4-FFF2-40B4-BE49-F238E27FC236}">
                      <a16:creationId xmlns:a16="http://schemas.microsoft.com/office/drawing/2014/main" id="{E0724A55-064D-2D1A-1F92-499363E19CE1}"/>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6" name="Ovaal 15">
                <a:extLst>
                  <a:ext uri="{FF2B5EF4-FFF2-40B4-BE49-F238E27FC236}">
                    <a16:creationId xmlns:a16="http://schemas.microsoft.com/office/drawing/2014/main" id="{27D63FBE-F53A-1EA4-8F4F-A522EA510783}"/>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7" name="Rechthoek 16">
                <a:extLst>
                  <a:ext uri="{FF2B5EF4-FFF2-40B4-BE49-F238E27FC236}">
                    <a16:creationId xmlns:a16="http://schemas.microsoft.com/office/drawing/2014/main" id="{ABE37522-FFF0-DCAE-BE16-2AB8D7BAB8B7}"/>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8" name="Rechthoek 17">
                <a:extLst>
                  <a:ext uri="{FF2B5EF4-FFF2-40B4-BE49-F238E27FC236}">
                    <a16:creationId xmlns:a16="http://schemas.microsoft.com/office/drawing/2014/main" id="{0F8D5C49-AB51-7ECA-5E21-E17E12A456A2}"/>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9" name="Ovaal 18">
                <a:extLst>
                  <a:ext uri="{FF2B5EF4-FFF2-40B4-BE49-F238E27FC236}">
                    <a16:creationId xmlns:a16="http://schemas.microsoft.com/office/drawing/2014/main" id="{3CFDFDC2-7085-CDAD-A61F-0D927E083E91}"/>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113D7A2D-B9D9-CFF5-5D2A-6892751275CF}"/>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3" name="Groep 22">
            <a:extLst>
              <a:ext uri="{FF2B5EF4-FFF2-40B4-BE49-F238E27FC236}">
                <a16:creationId xmlns:a16="http://schemas.microsoft.com/office/drawing/2014/main" id="{355A968A-FCA9-5778-40BE-B011190A4216}"/>
              </a:ext>
            </a:extLst>
          </p:cNvPr>
          <p:cNvGrpSpPr/>
          <p:nvPr/>
        </p:nvGrpSpPr>
        <p:grpSpPr>
          <a:xfrm>
            <a:off x="-3808800" y="0"/>
            <a:ext cx="3600000" cy="3361037"/>
            <a:chOff x="-3808800" y="0"/>
            <a:chExt cx="3600000" cy="3361037"/>
          </a:xfrm>
        </p:grpSpPr>
        <p:grpSp>
          <p:nvGrpSpPr>
            <p:cNvPr id="24" name="Groep 23">
              <a:extLst>
                <a:ext uri="{FF2B5EF4-FFF2-40B4-BE49-F238E27FC236}">
                  <a16:creationId xmlns:a16="http://schemas.microsoft.com/office/drawing/2014/main" id="{0C5EC357-6C99-CD3D-D3C2-8C9CA621807E}"/>
                </a:ext>
              </a:extLst>
            </p:cNvPr>
            <p:cNvGrpSpPr/>
            <p:nvPr/>
          </p:nvGrpSpPr>
          <p:grpSpPr>
            <a:xfrm>
              <a:off x="-3808800" y="0"/>
              <a:ext cx="3600000" cy="3361037"/>
              <a:chOff x="-3777458" y="0"/>
              <a:chExt cx="3600000" cy="3361037"/>
            </a:xfrm>
          </p:grpSpPr>
          <p:sp>
            <p:nvSpPr>
              <p:cNvPr id="28" name="Rechthoek 27">
                <a:extLst>
                  <a:ext uri="{FF2B5EF4-FFF2-40B4-BE49-F238E27FC236}">
                    <a16:creationId xmlns:a16="http://schemas.microsoft.com/office/drawing/2014/main" id="{CE4B6652-3216-55C9-652F-5A3BE8CD70D2}"/>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9" name="Ovaal 28">
                <a:extLst>
                  <a:ext uri="{FF2B5EF4-FFF2-40B4-BE49-F238E27FC236}">
                    <a16:creationId xmlns:a16="http://schemas.microsoft.com/office/drawing/2014/main" id="{0871A11B-9BAA-6887-CE53-EB89BD832F9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 name="Rechthoek 29">
                <a:extLst>
                  <a:ext uri="{FF2B5EF4-FFF2-40B4-BE49-F238E27FC236}">
                    <a16:creationId xmlns:a16="http://schemas.microsoft.com/office/drawing/2014/main" id="{11F0BE0A-E9A1-C516-24CC-B2CE98FE0E08}"/>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1" name="Ovaal 30">
                <a:extLst>
                  <a:ext uri="{FF2B5EF4-FFF2-40B4-BE49-F238E27FC236}">
                    <a16:creationId xmlns:a16="http://schemas.microsoft.com/office/drawing/2014/main" id="{A9BC1403-A314-7BBD-1C8E-1CF1FC74F0C3}"/>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2" name="Rechthoek 31">
                <a:extLst>
                  <a:ext uri="{FF2B5EF4-FFF2-40B4-BE49-F238E27FC236}">
                    <a16:creationId xmlns:a16="http://schemas.microsoft.com/office/drawing/2014/main" id="{110EE802-378B-86D7-CB54-BDEBD038967E}"/>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3" name="Ovaal 32">
                <a:extLst>
                  <a:ext uri="{FF2B5EF4-FFF2-40B4-BE49-F238E27FC236}">
                    <a16:creationId xmlns:a16="http://schemas.microsoft.com/office/drawing/2014/main" id="{9AFD67EE-CE39-8862-C963-80DE43226E1D}"/>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Ovaal 33">
                <a:extLst>
                  <a:ext uri="{FF2B5EF4-FFF2-40B4-BE49-F238E27FC236}">
                    <a16:creationId xmlns:a16="http://schemas.microsoft.com/office/drawing/2014/main" id="{F42B5A5A-DE52-B7C9-D7C0-7F8A6E25986C}"/>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5" name="VOORBEELD">
                <a:extLst>
                  <a:ext uri="{FF2B5EF4-FFF2-40B4-BE49-F238E27FC236}">
                    <a16:creationId xmlns:a16="http://schemas.microsoft.com/office/drawing/2014/main" id="{A3E5FD84-5999-CB87-F1B2-F5A65F241B6A}"/>
                  </a:ext>
                </a:extLst>
              </p:cNvPr>
              <p:cNvGrpSpPr/>
              <p:nvPr/>
            </p:nvGrpSpPr>
            <p:grpSpPr>
              <a:xfrm>
                <a:off x="-3596463" y="501346"/>
                <a:ext cx="3234311" cy="558875"/>
                <a:chOff x="-3605171" y="458674"/>
                <a:chExt cx="3234311" cy="558875"/>
              </a:xfrm>
            </p:grpSpPr>
            <p:sp>
              <p:nvSpPr>
                <p:cNvPr id="38" name="Rechthoek 37">
                  <a:extLst>
                    <a:ext uri="{FF2B5EF4-FFF2-40B4-BE49-F238E27FC236}">
                      <a16:creationId xmlns:a16="http://schemas.microsoft.com/office/drawing/2014/main" id="{A2FF41DF-9936-7D31-18C0-E2EEA5738CF9}"/>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9" name="Rechte verbindingslijn 38">
                  <a:extLst>
                    <a:ext uri="{FF2B5EF4-FFF2-40B4-BE49-F238E27FC236}">
                      <a16:creationId xmlns:a16="http://schemas.microsoft.com/office/drawing/2014/main" id="{F186C36A-1489-C9E7-238F-EA641105A152}"/>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164AA7F5-7ED3-5160-5CB2-37A681AF883D}"/>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96C2B931-51E3-FB68-F93E-1FA667D5343D}"/>
                    </a:ext>
                  </a:extLst>
                </p:cNvPr>
                <p:cNvGrpSpPr/>
                <p:nvPr/>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CA71D266-8193-AC2D-3F49-D932E3BAA68D}"/>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9175A4F3-5EFC-571D-9684-E08BB73C5894}"/>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86234F9-F970-B9F3-9B07-C9508B558AE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C80C07B4-6E25-A6E6-6421-4F53A3B42EE9}"/>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8BCD1DD5-8C6B-55A2-4FED-D7EAFB26CCF3}"/>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D1096570-186F-0BD6-9C90-6ED34C0CBACF}"/>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69">
                    <a:extLst>
                      <a:ext uri="{FF2B5EF4-FFF2-40B4-BE49-F238E27FC236}">
                        <a16:creationId xmlns:a16="http://schemas.microsoft.com/office/drawing/2014/main" id="{9A8410FF-9F54-141F-F587-78DA644349EC}"/>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13276C0A-F5FC-75A4-86C3-9FDEFF2C413F}"/>
                    </a:ext>
                  </a:extLst>
                </p:cNvPr>
                <p:cNvGrpSpPr/>
                <p:nvPr/>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C9664F61-1552-4657-9A62-51C9BBB8CF83}"/>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C31C6C91-5FBA-F166-8662-0ADEBF7FAA5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9CD2EC91-5DBD-A41C-04F4-9F0FB18D48E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7A0D6D77-28B5-F090-0370-198E3C8807C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DA23288E-C209-07B6-5C33-A9BDCF70533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1A383C31-CF17-23F2-3800-9C79F54B965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2">
                    <a:extLst>
                      <a:ext uri="{FF2B5EF4-FFF2-40B4-BE49-F238E27FC236}">
                        <a16:creationId xmlns:a16="http://schemas.microsoft.com/office/drawing/2014/main" id="{4D4015EF-DDEA-DA1F-4F3F-3308857FA73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D5E40092-6423-7E31-1AA5-A86124DF17F1}"/>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E4A108D8-3174-EB82-748C-6A2147AEE6BE}"/>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5" name="Rechthoek 44">
                  <a:extLst>
                    <a:ext uri="{FF2B5EF4-FFF2-40B4-BE49-F238E27FC236}">
                      <a16:creationId xmlns:a16="http://schemas.microsoft.com/office/drawing/2014/main" id="{5ED1E893-590A-3318-AE07-C06D6EE262F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6" name="Groep 45">
                  <a:extLst>
                    <a:ext uri="{FF2B5EF4-FFF2-40B4-BE49-F238E27FC236}">
                      <a16:creationId xmlns:a16="http://schemas.microsoft.com/office/drawing/2014/main" id="{7D381EBD-269A-40C7-912C-F825699FF26A}"/>
                    </a:ext>
                  </a:extLst>
                </p:cNvPr>
                <p:cNvGrpSpPr/>
                <p:nvPr/>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8F533D3D-5BAD-7856-4737-5465B9C0ED61}"/>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05F18EBB-F978-AD5D-34D1-991109927BDA}"/>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2F3B757F-C22D-D614-3D89-946B3C0C769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0429C2DA-9913-3330-D1B9-B3A9BB1526AC}"/>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C877616-6598-5884-805E-EDAB14FC4E02}"/>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0985B90B-5CFA-3AE7-0EAD-8D6BED7EBF3F}"/>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A2803836-DC90-87A6-C7D5-A2CA92BA95D3}"/>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5">
                    <a:extLst>
                      <a:ext uri="{FF2B5EF4-FFF2-40B4-BE49-F238E27FC236}">
                        <a16:creationId xmlns:a16="http://schemas.microsoft.com/office/drawing/2014/main" id="{E1DF24BE-A3DF-B249-A524-CD0C74219715}"/>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865E3D48-B6CB-EEB3-F553-3F2C9116ABB8}"/>
                    </a:ext>
                  </a:extLst>
                </p:cNvPr>
                <p:cNvGrpSpPr/>
                <p:nvPr/>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930A5536-EE7A-E724-8FF7-A9C77F219F48}"/>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CC9BFE92-1B51-16D5-281C-79C7DF3951A3}"/>
                      </a:ext>
                    </a:extLst>
                  </p:cNvPr>
                  <p:cNvGrpSpPr/>
                  <p:nvPr/>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36DDCAA3-329C-ACE2-57E2-90B0F963AE1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0317A764-953A-29DC-EA1B-4B729CBB5F2C}"/>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82538C25-3A4E-4CA1-B388-EB7280392CD7}"/>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810AF-F3A7-749A-FFD9-55D1F5BCFCD7}"/>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FDE5962-39D9-9221-B025-B0D84C07ED16}"/>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7">
                    <a:extLst>
                      <a:ext uri="{FF2B5EF4-FFF2-40B4-BE49-F238E27FC236}">
                        <a16:creationId xmlns:a16="http://schemas.microsoft.com/office/drawing/2014/main" id="{F85D9E9A-DDD7-9682-98DC-1B7571C2C83F}"/>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6" name="Rechthoek 35">
                <a:extLst>
                  <a:ext uri="{FF2B5EF4-FFF2-40B4-BE49-F238E27FC236}">
                    <a16:creationId xmlns:a16="http://schemas.microsoft.com/office/drawing/2014/main" id="{E09F9ACF-DE3A-BEEB-E71F-DAC3E206136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7" name="Rechthoek 36">
                <a:extLst>
                  <a:ext uri="{FF2B5EF4-FFF2-40B4-BE49-F238E27FC236}">
                    <a16:creationId xmlns:a16="http://schemas.microsoft.com/office/drawing/2014/main" id="{A4DA446B-F9B2-2B48-C72A-FE3FDA560F89}"/>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5" name="Ovaal 24">
              <a:extLst>
                <a:ext uri="{FF2B5EF4-FFF2-40B4-BE49-F238E27FC236}">
                  <a16:creationId xmlns:a16="http://schemas.microsoft.com/office/drawing/2014/main" id="{BF382955-62F2-E98C-923B-C99C086FFA3D}"/>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6" name="Rechthoek 25">
              <a:extLst>
                <a:ext uri="{FF2B5EF4-FFF2-40B4-BE49-F238E27FC236}">
                  <a16:creationId xmlns:a16="http://schemas.microsoft.com/office/drawing/2014/main" id="{F2C1533C-E8F1-A359-503C-262C5CE90AFC}"/>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7" name="Rechthoek 26">
              <a:extLst>
                <a:ext uri="{FF2B5EF4-FFF2-40B4-BE49-F238E27FC236}">
                  <a16:creationId xmlns:a16="http://schemas.microsoft.com/office/drawing/2014/main" id="{BD52956E-C43C-7B2D-DF5E-CFAED6335B9E}"/>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3626047916"/>
      </p:ext>
    </p:extLst>
  </p:cSld>
  <p:clrMapOvr>
    <a:masterClrMapping/>
  </p:clrMapOvr>
  <p:hf hdr="0"/>
  <p:extLst>
    <p:ext uri="{DCECCB84-F9BA-43D5-87BE-67443E8EF086}">
      <p15:sldGuideLst xmlns:p15="http://schemas.microsoft.com/office/powerpoint/2012/main">
        <p15:guide id="1" orient="horz" pos="64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with 2 columns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7908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en-GB" noProof="0" dirty="0"/>
              <a:t>Summary or comment</a:t>
            </a:r>
          </a:p>
          <a:p>
            <a:pPr lvl="1"/>
            <a:r>
              <a:rPr lang="en-GB" noProof="0" dirty="0"/>
              <a:t>Lorem ipsum </a:t>
            </a:r>
            <a:r>
              <a:rPr lang="en-GB" noProof="0" dirty="0" err="1"/>
              <a:t>dolar</a:t>
            </a:r>
            <a:r>
              <a:rPr lang="en-GB" noProof="0" dirty="0"/>
              <a:t> sit </a:t>
            </a:r>
            <a:r>
              <a:rPr lang="en-GB" noProof="0" dirty="0" err="1"/>
              <a:t>amet</a:t>
            </a:r>
            <a:r>
              <a:rPr lang="en-GB" noProof="0" dirty="0"/>
              <a:t>.</a:t>
            </a:r>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4868400" y="1628775"/>
            <a:ext cx="37908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06528D90-0B29-8EEC-477A-EE7D72667492}"/>
              </a:ext>
            </a:extLst>
          </p:cNvPr>
          <p:cNvSpPr>
            <a:spLocks noGrp="1"/>
          </p:cNvSpPr>
          <p:nvPr>
            <p:ph type="dt" sz="half" idx="17"/>
          </p:nvPr>
        </p:nvSpPr>
        <p:spPr/>
        <p:txBody>
          <a:bodyPr/>
          <a:lstStyle/>
          <a:p>
            <a:fld id="{A199B525-8F11-4610-AB56-87D82A63D45E}" type="datetime1">
              <a:rPr lang="nl-NL" smtClean="0"/>
              <a:pPr/>
              <a:t>1-6-2026</a:t>
            </a:fld>
            <a:endParaRPr lang="en-GB" dirty="0"/>
          </a:p>
        </p:txBody>
      </p:sp>
      <p:sp>
        <p:nvSpPr>
          <p:cNvPr id="10" name="Tijdelijke aanduiding voor voettekst 9">
            <a:extLst>
              <a:ext uri="{FF2B5EF4-FFF2-40B4-BE49-F238E27FC236}">
                <a16:creationId xmlns:a16="http://schemas.microsoft.com/office/drawing/2014/main" id="{843D437E-A592-F5B8-5566-7B2B6BD73AD7}"/>
              </a:ext>
            </a:extLst>
          </p:cNvPr>
          <p:cNvSpPr>
            <a:spLocks noGrp="1"/>
          </p:cNvSpPr>
          <p:nvPr>
            <p:ph type="ftr" sz="quarter" idx="18"/>
          </p:nvPr>
        </p:nvSpPr>
        <p:spPr/>
        <p:txBody>
          <a:bodyPr/>
          <a:lstStyle/>
          <a:p>
            <a:r>
              <a:rPr lang="en-GB"/>
              <a:t>Insert footer via the 'insert' tab</a:t>
            </a:r>
            <a:endParaRPr lang="en-GB" dirty="0"/>
          </a:p>
        </p:txBody>
      </p:sp>
      <p:sp>
        <p:nvSpPr>
          <p:cNvPr id="12" name="Tijdelijke aanduiding voor dianummer 11">
            <a:extLst>
              <a:ext uri="{FF2B5EF4-FFF2-40B4-BE49-F238E27FC236}">
                <a16:creationId xmlns:a16="http://schemas.microsoft.com/office/drawing/2014/main" id="{FA8F3382-E25F-20A2-DBD6-2F39D958FE0F}"/>
              </a:ext>
            </a:extLst>
          </p:cNvPr>
          <p:cNvSpPr>
            <a:spLocks noGrp="1"/>
          </p:cNvSpPr>
          <p:nvPr>
            <p:ph type="sldNum" sz="quarter" idx="19"/>
          </p:nvPr>
        </p:nvSpPr>
        <p:spPr/>
        <p:txBody>
          <a:bodyPr/>
          <a:lstStyle/>
          <a:p>
            <a:r>
              <a:rPr lang="en-GB">
                <a:latin typeface="ABN AMRO Sans" panose="020B0504040000000004" pitchFamily="34" charset="0"/>
              </a:rPr>
              <a:t> |    </a:t>
            </a:r>
            <a:fld id="{522F644A-DABE-4F71-BD77-229F4AFA81CE}" type="slidenum">
              <a:rPr lang="en-GB" smtClean="0"/>
              <a:pPr/>
              <a:t>‹#›</a:t>
            </a:fld>
            <a:endParaRPr lang="en-GB" dirty="0"/>
          </a:p>
        </p:txBody>
      </p:sp>
      <p:grpSp>
        <p:nvGrpSpPr>
          <p:cNvPr id="141" name="Groep 140">
            <a:extLst>
              <a:ext uri="{FF2B5EF4-FFF2-40B4-BE49-F238E27FC236}">
                <a16:creationId xmlns:a16="http://schemas.microsoft.com/office/drawing/2014/main" id="{39D89842-F2C0-F1EB-F596-D8A190361465}"/>
              </a:ext>
            </a:extLst>
          </p:cNvPr>
          <p:cNvGrpSpPr/>
          <p:nvPr/>
        </p:nvGrpSpPr>
        <p:grpSpPr>
          <a:xfrm>
            <a:off x="12400801" y="3134542"/>
            <a:ext cx="3600000" cy="4029644"/>
            <a:chOff x="12395368" y="2773278"/>
            <a:chExt cx="3600000" cy="4029644"/>
          </a:xfrm>
        </p:grpSpPr>
        <p:sp>
          <p:nvSpPr>
            <p:cNvPr id="142" name="Rechthoek 141">
              <a:extLst>
                <a:ext uri="{FF2B5EF4-FFF2-40B4-BE49-F238E27FC236}">
                  <a16:creationId xmlns:a16="http://schemas.microsoft.com/office/drawing/2014/main" id="{899181A3-C3BC-68A1-16B9-5D333B23EC19}"/>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3" name="Ovaal 142">
              <a:extLst>
                <a:ext uri="{FF2B5EF4-FFF2-40B4-BE49-F238E27FC236}">
                  <a16:creationId xmlns:a16="http://schemas.microsoft.com/office/drawing/2014/main" id="{50BD0F0B-818E-4ACD-CA4F-F1E93F58E587}"/>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4" name="Rechthoek 143">
              <a:extLst>
                <a:ext uri="{FF2B5EF4-FFF2-40B4-BE49-F238E27FC236}">
                  <a16:creationId xmlns:a16="http://schemas.microsoft.com/office/drawing/2014/main" id="{7556018F-69C5-853D-1D4D-F85C246E8110}"/>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5" name="Ovaal 144">
              <a:extLst>
                <a:ext uri="{FF2B5EF4-FFF2-40B4-BE49-F238E27FC236}">
                  <a16:creationId xmlns:a16="http://schemas.microsoft.com/office/drawing/2014/main" id="{0AB624A4-489E-9104-DE81-383B633BB7CA}"/>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6" name="Rechthoek 145">
              <a:extLst>
                <a:ext uri="{FF2B5EF4-FFF2-40B4-BE49-F238E27FC236}">
                  <a16:creationId xmlns:a16="http://schemas.microsoft.com/office/drawing/2014/main" id="{8CDAEF7D-AF0D-669B-4C29-5B84D1F53F77}"/>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7" name="Ovaal 146">
              <a:extLst>
                <a:ext uri="{FF2B5EF4-FFF2-40B4-BE49-F238E27FC236}">
                  <a16:creationId xmlns:a16="http://schemas.microsoft.com/office/drawing/2014/main" id="{C3B08126-CA17-64E7-77A6-A28104364802}"/>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8" name="Rechthoek 147">
              <a:extLst>
                <a:ext uri="{FF2B5EF4-FFF2-40B4-BE49-F238E27FC236}">
                  <a16:creationId xmlns:a16="http://schemas.microsoft.com/office/drawing/2014/main" id="{7F9560E8-49C1-4667-9C21-A370A4992F2F}"/>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9" name="Rechthoek 148">
              <a:extLst>
                <a:ext uri="{FF2B5EF4-FFF2-40B4-BE49-F238E27FC236}">
                  <a16:creationId xmlns:a16="http://schemas.microsoft.com/office/drawing/2014/main" id="{99CF925E-1E53-C64C-BEFB-005E1DA011F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0" name="Afbeelding 149">
            <a:extLst>
              <a:ext uri="{FF2B5EF4-FFF2-40B4-BE49-F238E27FC236}">
                <a16:creationId xmlns:a16="http://schemas.microsoft.com/office/drawing/2014/main" id="{D16739B9-EE6C-44B8-CE5F-91DDAB7AEF7C}"/>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A85602DC-5EC1-4411-4558-B245F6B5C6D5}"/>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58FEC33D-F2BA-5189-4605-9E40978BF9CE}"/>
                </a:ext>
              </a:extLst>
            </p:cNvPr>
            <p:cNvGrpSpPr/>
            <p:nvPr/>
          </p:nvGrpSpPr>
          <p:grpSpPr>
            <a:xfrm>
              <a:off x="-3812294" y="4243294"/>
              <a:ext cx="3600000" cy="2614706"/>
              <a:chOff x="-3808800" y="4200525"/>
              <a:chExt cx="3600000" cy="2614706"/>
            </a:xfrm>
          </p:grpSpPr>
          <p:sp>
            <p:nvSpPr>
              <p:cNvPr id="13" name="Rechthoek 12">
                <a:extLst>
                  <a:ext uri="{FF2B5EF4-FFF2-40B4-BE49-F238E27FC236}">
                    <a16:creationId xmlns:a16="http://schemas.microsoft.com/office/drawing/2014/main" id="{DFCC319B-7CF9-C5A0-B81E-E97F07DF8AF6}"/>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4" name="Ovaal 13">
                <a:extLst>
                  <a:ext uri="{FF2B5EF4-FFF2-40B4-BE49-F238E27FC236}">
                    <a16:creationId xmlns:a16="http://schemas.microsoft.com/office/drawing/2014/main" id="{7C5AA931-6DF2-495F-95C7-AA07CCD1EA0A}"/>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5" name="Rechthoek 14">
                <a:extLst>
                  <a:ext uri="{FF2B5EF4-FFF2-40B4-BE49-F238E27FC236}">
                    <a16:creationId xmlns:a16="http://schemas.microsoft.com/office/drawing/2014/main" id="{A6D24E83-E5F6-E0E2-1E33-97232F5F83B9}"/>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6" name="Groep 15">
                <a:extLst>
                  <a:ext uri="{FF2B5EF4-FFF2-40B4-BE49-F238E27FC236}">
                    <a16:creationId xmlns:a16="http://schemas.microsoft.com/office/drawing/2014/main" id="{D04FAB10-C1C7-7134-D4F6-C01B7CB538F3}"/>
                  </a:ext>
                </a:extLst>
              </p:cNvPr>
              <p:cNvGrpSpPr/>
              <p:nvPr/>
            </p:nvGrpSpPr>
            <p:grpSpPr>
              <a:xfrm>
                <a:off x="-3353490" y="6489233"/>
                <a:ext cx="825500" cy="209550"/>
                <a:chOff x="13496528" y="3168235"/>
                <a:chExt cx="825500" cy="209550"/>
              </a:xfrm>
            </p:grpSpPr>
            <p:sp>
              <p:nvSpPr>
                <p:cNvPr id="21" name="Rechthoek 20">
                  <a:extLst>
                    <a:ext uri="{FF2B5EF4-FFF2-40B4-BE49-F238E27FC236}">
                      <a16:creationId xmlns:a16="http://schemas.microsoft.com/office/drawing/2014/main" id="{167ECF4B-3502-5D84-AB38-360E2751F7CA}"/>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2" name="Rechte verbindingslijn 21">
                  <a:extLst>
                    <a:ext uri="{FF2B5EF4-FFF2-40B4-BE49-F238E27FC236}">
                      <a16:creationId xmlns:a16="http://schemas.microsoft.com/office/drawing/2014/main" id="{08A66A56-A828-C28B-3243-26D1EC131F51}"/>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3" name="Gelijkbenige driehoek 134">
                  <a:extLst>
                    <a:ext uri="{FF2B5EF4-FFF2-40B4-BE49-F238E27FC236}">
                      <a16:creationId xmlns:a16="http://schemas.microsoft.com/office/drawing/2014/main" id="{A6E06382-74C7-1939-9076-18A2C32618B0}"/>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A9C0EF7B-4007-1F51-B75F-6D170A44A308}"/>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8" name="Rechthoek 17">
                <a:extLst>
                  <a:ext uri="{FF2B5EF4-FFF2-40B4-BE49-F238E27FC236}">
                    <a16:creationId xmlns:a16="http://schemas.microsoft.com/office/drawing/2014/main" id="{0866FD08-DFBD-C190-B1C8-96664FD2FB34}"/>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9" name="Rechthoek 18">
                <a:extLst>
                  <a:ext uri="{FF2B5EF4-FFF2-40B4-BE49-F238E27FC236}">
                    <a16:creationId xmlns:a16="http://schemas.microsoft.com/office/drawing/2014/main" id="{E4883634-BDBC-C3A9-F92E-C742FCF2CC59}"/>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0" name="Ovaal 19">
                <a:extLst>
                  <a:ext uri="{FF2B5EF4-FFF2-40B4-BE49-F238E27FC236}">
                    <a16:creationId xmlns:a16="http://schemas.microsoft.com/office/drawing/2014/main" id="{A0635CC6-7B15-47B4-7A6B-AF97929DB9DA}"/>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6B41890C-1B08-D283-607F-CCC7AE23C40C}"/>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4" name="Groep 23">
            <a:extLst>
              <a:ext uri="{FF2B5EF4-FFF2-40B4-BE49-F238E27FC236}">
                <a16:creationId xmlns:a16="http://schemas.microsoft.com/office/drawing/2014/main" id="{0DF2DCDF-7396-C6C6-E451-1C211A92867C}"/>
              </a:ext>
            </a:extLst>
          </p:cNvPr>
          <p:cNvGrpSpPr/>
          <p:nvPr/>
        </p:nvGrpSpPr>
        <p:grpSpPr>
          <a:xfrm>
            <a:off x="-3808800" y="0"/>
            <a:ext cx="3600000" cy="3361037"/>
            <a:chOff x="-3808800" y="0"/>
            <a:chExt cx="3600000" cy="3361037"/>
          </a:xfrm>
        </p:grpSpPr>
        <p:grpSp>
          <p:nvGrpSpPr>
            <p:cNvPr id="25" name="Groep 24">
              <a:extLst>
                <a:ext uri="{FF2B5EF4-FFF2-40B4-BE49-F238E27FC236}">
                  <a16:creationId xmlns:a16="http://schemas.microsoft.com/office/drawing/2014/main" id="{08C66FA3-3C3A-6A92-4567-B1C532ABB4B7}"/>
                </a:ext>
              </a:extLst>
            </p:cNvPr>
            <p:cNvGrpSpPr/>
            <p:nvPr/>
          </p:nvGrpSpPr>
          <p:grpSpPr>
            <a:xfrm>
              <a:off x="-3808800" y="0"/>
              <a:ext cx="3600000" cy="3361037"/>
              <a:chOff x="-3777458" y="0"/>
              <a:chExt cx="3600000" cy="3361037"/>
            </a:xfrm>
          </p:grpSpPr>
          <p:sp>
            <p:nvSpPr>
              <p:cNvPr id="29" name="Rechthoek 28">
                <a:extLst>
                  <a:ext uri="{FF2B5EF4-FFF2-40B4-BE49-F238E27FC236}">
                    <a16:creationId xmlns:a16="http://schemas.microsoft.com/office/drawing/2014/main" id="{FAEB9676-1FA8-03D2-0FD8-4A2D69B4451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0" name="Ovaal 29">
                <a:extLst>
                  <a:ext uri="{FF2B5EF4-FFF2-40B4-BE49-F238E27FC236}">
                    <a16:creationId xmlns:a16="http://schemas.microsoft.com/office/drawing/2014/main" id="{58B771A7-1CD0-2071-D39E-27D23A93DF87}"/>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689F6EF4-7307-5C53-1F3A-7D90393F59C5}"/>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2" name="Ovaal 31">
                <a:extLst>
                  <a:ext uri="{FF2B5EF4-FFF2-40B4-BE49-F238E27FC236}">
                    <a16:creationId xmlns:a16="http://schemas.microsoft.com/office/drawing/2014/main" id="{AEFCDC55-F01C-9FE3-351D-67DFE5A21C8D}"/>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3" name="Rechthoek 32">
                <a:extLst>
                  <a:ext uri="{FF2B5EF4-FFF2-40B4-BE49-F238E27FC236}">
                    <a16:creationId xmlns:a16="http://schemas.microsoft.com/office/drawing/2014/main" id="{335B7ABC-979E-FF11-6331-28E414A71EF9}"/>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4" name="Ovaal 33">
                <a:extLst>
                  <a:ext uri="{FF2B5EF4-FFF2-40B4-BE49-F238E27FC236}">
                    <a16:creationId xmlns:a16="http://schemas.microsoft.com/office/drawing/2014/main" id="{1D7D503D-0118-81B7-0626-11018D7C18DE}"/>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5" name="Ovaal 34">
                <a:extLst>
                  <a:ext uri="{FF2B5EF4-FFF2-40B4-BE49-F238E27FC236}">
                    <a16:creationId xmlns:a16="http://schemas.microsoft.com/office/drawing/2014/main" id="{E59F3C55-468F-CB66-9840-6697537FD5D5}"/>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6" name="VOORBEELD">
                <a:extLst>
                  <a:ext uri="{FF2B5EF4-FFF2-40B4-BE49-F238E27FC236}">
                    <a16:creationId xmlns:a16="http://schemas.microsoft.com/office/drawing/2014/main" id="{577CA37B-B3F9-7918-153C-B4B600193F19}"/>
                  </a:ext>
                </a:extLst>
              </p:cNvPr>
              <p:cNvGrpSpPr/>
              <p:nvPr/>
            </p:nvGrpSpPr>
            <p:grpSpPr>
              <a:xfrm>
                <a:off x="-3596463" y="501346"/>
                <a:ext cx="3234311" cy="558875"/>
                <a:chOff x="-3605171" y="458674"/>
                <a:chExt cx="3234311" cy="558875"/>
              </a:xfrm>
            </p:grpSpPr>
            <p:sp>
              <p:nvSpPr>
                <p:cNvPr id="39" name="Rechthoek 38">
                  <a:extLst>
                    <a:ext uri="{FF2B5EF4-FFF2-40B4-BE49-F238E27FC236}">
                      <a16:creationId xmlns:a16="http://schemas.microsoft.com/office/drawing/2014/main" id="{7AAF056F-8757-87A0-0604-D3FBCFA9AEA4}"/>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0" name="Rechte verbindingslijn 39">
                  <a:extLst>
                    <a:ext uri="{FF2B5EF4-FFF2-40B4-BE49-F238E27FC236}">
                      <a16:creationId xmlns:a16="http://schemas.microsoft.com/office/drawing/2014/main" id="{679E6DDD-50EE-8C4C-54A0-EEBEF348F4AB}"/>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1B3FAC14-28B2-3223-1C2A-D08FF3EB0145}"/>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6FE8732-1C99-276F-918B-BC6ED5B3315D}"/>
                    </a:ext>
                  </a:extLst>
                </p:cNvPr>
                <p:cNvGrpSpPr/>
                <p:nvPr/>
              </p:nvGrpSpPr>
              <p:grpSpPr>
                <a:xfrm>
                  <a:off x="-3386247" y="830871"/>
                  <a:ext cx="139423" cy="109566"/>
                  <a:chOff x="-2866744" y="827071"/>
                  <a:chExt cx="168701" cy="132575"/>
                </a:xfrm>
              </p:grpSpPr>
              <p:grpSp>
                <p:nvGrpSpPr>
                  <p:cNvPr id="72" name="Groep 71">
                    <a:extLst>
                      <a:ext uri="{FF2B5EF4-FFF2-40B4-BE49-F238E27FC236}">
                        <a16:creationId xmlns:a16="http://schemas.microsoft.com/office/drawing/2014/main" id="{4A90AD5E-EBF0-2346-15AD-92AADC5965F4}"/>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6C19D3DA-B109-AD24-E1C6-8D188AEFF2FF}"/>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AAA5A25E-0B07-29F9-06DB-28AEFD94718B}"/>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0A261F84-7D3A-34DF-3F35-2804FCD1B04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7146347C-D701-FAD8-9A8F-08330EFCB38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7E843204-0450-81C7-43BC-80599E2D8EEA}"/>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69">
                    <a:extLst>
                      <a:ext uri="{FF2B5EF4-FFF2-40B4-BE49-F238E27FC236}">
                        <a16:creationId xmlns:a16="http://schemas.microsoft.com/office/drawing/2014/main" id="{11AAC936-41CC-AFC5-882A-DABCA0A00E9C}"/>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5E368BEC-0BBF-8DBA-3C62-74A40439C698}"/>
                    </a:ext>
                  </a:extLst>
                </p:cNvPr>
                <p:cNvGrpSpPr/>
                <p:nvPr/>
              </p:nvGrpSpPr>
              <p:grpSpPr>
                <a:xfrm>
                  <a:off x="-3605171" y="830871"/>
                  <a:ext cx="139423" cy="109566"/>
                  <a:chOff x="-2866744" y="518074"/>
                  <a:chExt cx="168701" cy="132575"/>
                </a:xfrm>
              </p:grpSpPr>
              <p:grpSp>
                <p:nvGrpSpPr>
                  <p:cNvPr id="65" name="Groep 64">
                    <a:extLst>
                      <a:ext uri="{FF2B5EF4-FFF2-40B4-BE49-F238E27FC236}">
                        <a16:creationId xmlns:a16="http://schemas.microsoft.com/office/drawing/2014/main" id="{A1A12886-3C4F-1891-32C9-A88019B7BC6B}"/>
                      </a:ext>
                    </a:extLst>
                  </p:cNvPr>
                  <p:cNvGrpSpPr/>
                  <p:nvPr/>
                </p:nvGrpSpPr>
                <p:grpSpPr>
                  <a:xfrm>
                    <a:off x="-2866744" y="518074"/>
                    <a:ext cx="168701" cy="132575"/>
                    <a:chOff x="-2866744" y="518074"/>
                    <a:chExt cx="168701" cy="132575"/>
                  </a:xfrm>
                </p:grpSpPr>
                <p:cxnSp>
                  <p:nvCxnSpPr>
                    <p:cNvPr id="67" name="Rechte verbindingslijn 66">
                      <a:extLst>
                        <a:ext uri="{FF2B5EF4-FFF2-40B4-BE49-F238E27FC236}">
                          <a16:creationId xmlns:a16="http://schemas.microsoft.com/office/drawing/2014/main" id="{DC7F8316-E65E-BB50-3BC0-9D88FD950B2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DACA0884-2AE1-AE5F-A5DF-EBAEBC5D620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8D9EDF41-CA1B-EF0D-40F1-CEC960B55F1F}"/>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DC0848DB-DF4D-3D56-D0D0-0CCE06AC7A2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A615FE9C-2EE0-3A23-B4D8-B5CCD9179347}"/>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6" name="Pijl: rechts 62">
                    <a:extLst>
                      <a:ext uri="{FF2B5EF4-FFF2-40B4-BE49-F238E27FC236}">
                        <a16:creationId xmlns:a16="http://schemas.microsoft.com/office/drawing/2014/main" id="{3DCF3364-32B9-C7E7-E837-E331BC2E6070}"/>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F157CF6-D51F-D298-EA65-D1928FD6CD12}"/>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08D37BD3-E160-67BE-33B3-619D8A3AFFF3}"/>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6" name="Rechthoek 45">
                  <a:extLst>
                    <a:ext uri="{FF2B5EF4-FFF2-40B4-BE49-F238E27FC236}">
                      <a16:creationId xmlns:a16="http://schemas.microsoft.com/office/drawing/2014/main" id="{5B27E842-7E2C-863D-92C6-0E06FA9379A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7" name="Groep 46">
                  <a:extLst>
                    <a:ext uri="{FF2B5EF4-FFF2-40B4-BE49-F238E27FC236}">
                      <a16:creationId xmlns:a16="http://schemas.microsoft.com/office/drawing/2014/main" id="{CBAED1E5-4FD5-D9E6-BCFF-ECB25B22B370}"/>
                    </a:ext>
                  </a:extLst>
                </p:cNvPr>
                <p:cNvGrpSpPr/>
                <p:nvPr/>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F998B93D-AB10-60B4-8C8A-83940F9C129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23427CE9-60FA-14FB-6320-DB28681F5AD9}"/>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9936443D-7522-DAEB-7BC4-4B395C814AE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20CDD9D-32DD-B7F8-A66D-9770E544541E}"/>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A21CDEB-EB68-E93F-70D9-57793FBEB8B4}"/>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C71F52FD-E487-B969-D8AF-97599CEBB28B}"/>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296D3A04-97A8-D64F-F29D-5344990BC0B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5">
                    <a:extLst>
                      <a:ext uri="{FF2B5EF4-FFF2-40B4-BE49-F238E27FC236}">
                        <a16:creationId xmlns:a16="http://schemas.microsoft.com/office/drawing/2014/main" id="{3C11A180-4CC6-BD92-F1BD-18157DC59EC1}"/>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B720C08E-5DFF-8488-1503-680F98AE3BCF}"/>
                    </a:ext>
                  </a:extLst>
                </p:cNvPr>
                <p:cNvGrpSpPr/>
                <p:nvPr/>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E9B32269-B039-AF4F-8202-C6E029442AD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736A0959-AA8F-4C1C-5E57-5E8850E9E92D}"/>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9CAB5011-CF0A-6F54-8898-416FF207A679}"/>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968EA9C-7053-063E-5281-8FA3B689930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5BBE79A-3E4A-FCE3-269B-F846BD2A344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C4BFD00C-7B8A-C994-2B08-75615F916FD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AAF008BD-A321-5C78-D455-EBF4107F6DBF}"/>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47">
                    <a:extLst>
                      <a:ext uri="{FF2B5EF4-FFF2-40B4-BE49-F238E27FC236}">
                        <a16:creationId xmlns:a16="http://schemas.microsoft.com/office/drawing/2014/main" id="{03C7E157-31E9-B3F1-D583-EBCD9FCA9E28}"/>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3719CAB5-FDD6-C279-E007-E149A4CA7948}"/>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8" name="Rechthoek 37">
                <a:extLst>
                  <a:ext uri="{FF2B5EF4-FFF2-40B4-BE49-F238E27FC236}">
                    <a16:creationId xmlns:a16="http://schemas.microsoft.com/office/drawing/2014/main" id="{C5DCA431-6ED1-1CCF-C079-904AAD2BAB6B}"/>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6" name="Ovaal 25">
              <a:extLst>
                <a:ext uri="{FF2B5EF4-FFF2-40B4-BE49-F238E27FC236}">
                  <a16:creationId xmlns:a16="http://schemas.microsoft.com/office/drawing/2014/main" id="{12C27234-EB48-18BE-F046-149667C7D449}"/>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7" name="Rechthoek 26">
              <a:extLst>
                <a:ext uri="{FF2B5EF4-FFF2-40B4-BE49-F238E27FC236}">
                  <a16:creationId xmlns:a16="http://schemas.microsoft.com/office/drawing/2014/main" id="{A61A34F3-6B97-4082-3F7A-5D8E093D6D59}"/>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8" name="Rechthoek 27">
              <a:extLst>
                <a:ext uri="{FF2B5EF4-FFF2-40B4-BE49-F238E27FC236}">
                  <a16:creationId xmlns:a16="http://schemas.microsoft.com/office/drawing/2014/main" id="{AEAAFE97-3A3C-936A-0876-89B0E61C0C25}"/>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117406932"/>
      </p:ext>
    </p:extLst>
  </p:cSld>
  <p:clrMapOvr>
    <a:masterClrMapping/>
  </p:clrMapOvr>
  <p:hf hdr="0"/>
  <p:extLst>
    <p:ext uri="{DCECCB84-F9BA-43D5-87BE-67443E8EF086}">
      <p15:sldGuideLst xmlns:p15="http://schemas.microsoft.com/office/powerpoint/2012/main">
        <p15:guide id="1" orient="horz" pos="64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939160" y="1993392"/>
            <a:ext cx="3097924" cy="2160355"/>
          </a:xfrm>
        </p:spPr>
        <p:txBody>
          <a:bodyPr anchor="t">
            <a:normAutofit/>
          </a:bodyPr>
          <a:lstStyle>
            <a:lvl1pPr>
              <a:defRPr sz="25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39103" y="1993392"/>
            <a:ext cx="4856097" cy="35387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951451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with 2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6484862"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CFFD47EB-EB13-F71F-7F79-900B22550423}"/>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0" name="Tijdelijke aanduiding voor voettekst 9">
            <a:extLst>
              <a:ext uri="{FF2B5EF4-FFF2-40B4-BE49-F238E27FC236}">
                <a16:creationId xmlns:a16="http://schemas.microsoft.com/office/drawing/2014/main" id="{99B531AB-F9C2-C21B-71C6-2C3F03789103}"/>
              </a:ext>
            </a:extLst>
          </p:cNvPr>
          <p:cNvSpPr>
            <a:spLocks noGrp="1"/>
          </p:cNvSpPr>
          <p:nvPr>
            <p:ph type="ftr" sz="quarter" idx="18"/>
          </p:nvPr>
        </p:nvSpPr>
        <p:spPr/>
        <p:txBody>
          <a:bodyPr/>
          <a:lstStyle/>
          <a:p>
            <a:endParaRPr lang="en-US"/>
          </a:p>
        </p:txBody>
      </p:sp>
      <p:sp>
        <p:nvSpPr>
          <p:cNvPr id="11" name="Tijdelijke aanduiding voor dianummer 10">
            <a:extLst>
              <a:ext uri="{FF2B5EF4-FFF2-40B4-BE49-F238E27FC236}">
                <a16:creationId xmlns:a16="http://schemas.microsoft.com/office/drawing/2014/main" id="{71B32A83-D73B-06E5-8CDB-A6C0C1DF2D25}"/>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0" name="Groep 139">
            <a:extLst>
              <a:ext uri="{FF2B5EF4-FFF2-40B4-BE49-F238E27FC236}">
                <a16:creationId xmlns:a16="http://schemas.microsoft.com/office/drawing/2014/main" id="{EEEC177E-61BA-BAE4-23AF-5BEC894CC603}"/>
              </a:ext>
            </a:extLst>
          </p:cNvPr>
          <p:cNvGrpSpPr/>
          <p:nvPr/>
        </p:nvGrpSpPr>
        <p:grpSpPr>
          <a:xfrm>
            <a:off x="12400801" y="3134542"/>
            <a:ext cx="3600000" cy="4029644"/>
            <a:chOff x="12395368" y="2773278"/>
            <a:chExt cx="3600000" cy="4029644"/>
          </a:xfrm>
        </p:grpSpPr>
        <p:sp>
          <p:nvSpPr>
            <p:cNvPr id="141" name="Rechthoek 140">
              <a:extLst>
                <a:ext uri="{FF2B5EF4-FFF2-40B4-BE49-F238E27FC236}">
                  <a16:creationId xmlns:a16="http://schemas.microsoft.com/office/drawing/2014/main" id="{62F2B652-7D54-C7BD-2F73-B64C794FACB4}"/>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2" name="Ovaal 141">
              <a:extLst>
                <a:ext uri="{FF2B5EF4-FFF2-40B4-BE49-F238E27FC236}">
                  <a16:creationId xmlns:a16="http://schemas.microsoft.com/office/drawing/2014/main" id="{CDCAF179-012A-F6EE-3C63-5DB01C91A56F}"/>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3" name="Rechthoek 142">
              <a:extLst>
                <a:ext uri="{FF2B5EF4-FFF2-40B4-BE49-F238E27FC236}">
                  <a16:creationId xmlns:a16="http://schemas.microsoft.com/office/drawing/2014/main" id="{4B8BC962-73C3-42FA-4FB1-9278AFB19340}"/>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4" name="Ovaal 143">
              <a:extLst>
                <a:ext uri="{FF2B5EF4-FFF2-40B4-BE49-F238E27FC236}">
                  <a16:creationId xmlns:a16="http://schemas.microsoft.com/office/drawing/2014/main" id="{28786ABD-AB90-6760-704A-866601608D00}"/>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5" name="Rechthoek 144">
              <a:extLst>
                <a:ext uri="{FF2B5EF4-FFF2-40B4-BE49-F238E27FC236}">
                  <a16:creationId xmlns:a16="http://schemas.microsoft.com/office/drawing/2014/main" id="{DF1E3F86-C386-F67F-03D1-4E2E0C008903}"/>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6" name="Ovaal 145">
              <a:extLst>
                <a:ext uri="{FF2B5EF4-FFF2-40B4-BE49-F238E27FC236}">
                  <a16:creationId xmlns:a16="http://schemas.microsoft.com/office/drawing/2014/main" id="{D38F96C3-20FA-8CA9-5462-867DA3CD0BCF}"/>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7" name="Rechthoek 146">
              <a:extLst>
                <a:ext uri="{FF2B5EF4-FFF2-40B4-BE49-F238E27FC236}">
                  <a16:creationId xmlns:a16="http://schemas.microsoft.com/office/drawing/2014/main" id="{F767DA28-B992-1150-3B84-0411C7C61C9F}"/>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8" name="Rechthoek 147">
              <a:extLst>
                <a:ext uri="{FF2B5EF4-FFF2-40B4-BE49-F238E27FC236}">
                  <a16:creationId xmlns:a16="http://schemas.microsoft.com/office/drawing/2014/main" id="{0E090D9D-D88D-906E-ACEC-4F74B2006C4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49" name="Afbeelding 148">
            <a:extLst>
              <a:ext uri="{FF2B5EF4-FFF2-40B4-BE49-F238E27FC236}">
                <a16:creationId xmlns:a16="http://schemas.microsoft.com/office/drawing/2014/main" id="{D6B78814-884D-907D-2900-DCEC337C96DD}"/>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F42338C5-7F4C-57A4-E693-96BE5824A988}"/>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9CF9BA84-761B-2652-B0E4-137E7190B568}"/>
                </a:ext>
              </a:extLst>
            </p:cNvPr>
            <p:cNvGrpSpPr/>
            <p:nvPr/>
          </p:nvGrpSpPr>
          <p:grpSpPr>
            <a:xfrm>
              <a:off x="-3812294" y="4243294"/>
              <a:ext cx="3600000" cy="2614706"/>
              <a:chOff x="-3808800" y="4200525"/>
              <a:chExt cx="3600000" cy="2614706"/>
            </a:xfrm>
          </p:grpSpPr>
          <p:sp>
            <p:nvSpPr>
              <p:cNvPr id="12" name="Rechthoek 11">
                <a:extLst>
                  <a:ext uri="{FF2B5EF4-FFF2-40B4-BE49-F238E27FC236}">
                    <a16:creationId xmlns:a16="http://schemas.microsoft.com/office/drawing/2014/main" id="{B5B11B76-48B9-689E-6EA2-BD54E3D97C69}"/>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3" name="Ovaal 12">
                <a:extLst>
                  <a:ext uri="{FF2B5EF4-FFF2-40B4-BE49-F238E27FC236}">
                    <a16:creationId xmlns:a16="http://schemas.microsoft.com/office/drawing/2014/main" id="{D39C77E1-C3AF-5EBF-1869-EE822C5FD0B3}"/>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 name="Rechthoek 13">
                <a:extLst>
                  <a:ext uri="{FF2B5EF4-FFF2-40B4-BE49-F238E27FC236}">
                    <a16:creationId xmlns:a16="http://schemas.microsoft.com/office/drawing/2014/main" id="{6CD440F6-58E3-1942-0565-BB4CD90C9A37}"/>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5" name="Groep 14">
                <a:extLst>
                  <a:ext uri="{FF2B5EF4-FFF2-40B4-BE49-F238E27FC236}">
                    <a16:creationId xmlns:a16="http://schemas.microsoft.com/office/drawing/2014/main" id="{20B7551E-EE98-D87F-02C3-BF3162396DC7}"/>
                  </a:ext>
                </a:extLst>
              </p:cNvPr>
              <p:cNvGrpSpPr/>
              <p:nvPr/>
            </p:nvGrpSpPr>
            <p:grpSpPr>
              <a:xfrm>
                <a:off x="-3353490" y="6489233"/>
                <a:ext cx="825500" cy="209550"/>
                <a:chOff x="13496528" y="3168235"/>
                <a:chExt cx="825500" cy="209550"/>
              </a:xfrm>
            </p:grpSpPr>
            <p:sp>
              <p:nvSpPr>
                <p:cNvPr id="20" name="Rechthoek 19">
                  <a:extLst>
                    <a:ext uri="{FF2B5EF4-FFF2-40B4-BE49-F238E27FC236}">
                      <a16:creationId xmlns:a16="http://schemas.microsoft.com/office/drawing/2014/main" id="{E1791F84-1BB2-963F-AC2A-674F31F431E3}"/>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1" name="Rechte verbindingslijn 20">
                  <a:extLst>
                    <a:ext uri="{FF2B5EF4-FFF2-40B4-BE49-F238E27FC236}">
                      <a16:creationId xmlns:a16="http://schemas.microsoft.com/office/drawing/2014/main" id="{64B0ED5F-D5C3-1B6C-3702-BF0CDF735FB0}"/>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2" name="Gelijkbenige driehoek 134">
                  <a:extLst>
                    <a:ext uri="{FF2B5EF4-FFF2-40B4-BE49-F238E27FC236}">
                      <a16:creationId xmlns:a16="http://schemas.microsoft.com/office/drawing/2014/main" id="{379D48C5-B967-36F0-A88F-4D14D55B1CC9}"/>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6" name="Ovaal 15">
                <a:extLst>
                  <a:ext uri="{FF2B5EF4-FFF2-40B4-BE49-F238E27FC236}">
                    <a16:creationId xmlns:a16="http://schemas.microsoft.com/office/drawing/2014/main" id="{1691552D-277D-1CE4-038B-3EF3FAF257DB}"/>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7" name="Rechthoek 16">
                <a:extLst>
                  <a:ext uri="{FF2B5EF4-FFF2-40B4-BE49-F238E27FC236}">
                    <a16:creationId xmlns:a16="http://schemas.microsoft.com/office/drawing/2014/main" id="{CE1EE276-3732-B48A-4175-ACDC916453E8}"/>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8" name="Rechthoek 17">
                <a:extLst>
                  <a:ext uri="{FF2B5EF4-FFF2-40B4-BE49-F238E27FC236}">
                    <a16:creationId xmlns:a16="http://schemas.microsoft.com/office/drawing/2014/main" id="{9958035E-4799-34E8-EAB7-5C316825462E}"/>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9" name="Ovaal 18">
                <a:extLst>
                  <a:ext uri="{FF2B5EF4-FFF2-40B4-BE49-F238E27FC236}">
                    <a16:creationId xmlns:a16="http://schemas.microsoft.com/office/drawing/2014/main" id="{B628CD2C-CB51-3C7E-10EC-88877AAE377A}"/>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41EAEB13-5D1D-50AF-E6DA-9B963F1A5537}"/>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3" name="Groep 22">
            <a:extLst>
              <a:ext uri="{FF2B5EF4-FFF2-40B4-BE49-F238E27FC236}">
                <a16:creationId xmlns:a16="http://schemas.microsoft.com/office/drawing/2014/main" id="{1C259FF2-B6BF-F291-260D-1D6E38C180A2}"/>
              </a:ext>
            </a:extLst>
          </p:cNvPr>
          <p:cNvGrpSpPr/>
          <p:nvPr/>
        </p:nvGrpSpPr>
        <p:grpSpPr>
          <a:xfrm>
            <a:off x="-3808800" y="0"/>
            <a:ext cx="3600000" cy="3361037"/>
            <a:chOff x="-3808800" y="0"/>
            <a:chExt cx="3600000" cy="3361037"/>
          </a:xfrm>
        </p:grpSpPr>
        <p:grpSp>
          <p:nvGrpSpPr>
            <p:cNvPr id="24" name="Groep 23">
              <a:extLst>
                <a:ext uri="{FF2B5EF4-FFF2-40B4-BE49-F238E27FC236}">
                  <a16:creationId xmlns:a16="http://schemas.microsoft.com/office/drawing/2014/main" id="{EF685B59-4207-49E4-A4FC-6467AA43B304}"/>
                </a:ext>
              </a:extLst>
            </p:cNvPr>
            <p:cNvGrpSpPr/>
            <p:nvPr/>
          </p:nvGrpSpPr>
          <p:grpSpPr>
            <a:xfrm>
              <a:off x="-3808800" y="0"/>
              <a:ext cx="3600000" cy="3361037"/>
              <a:chOff x="-3777458" y="0"/>
              <a:chExt cx="3600000" cy="3361037"/>
            </a:xfrm>
          </p:grpSpPr>
          <p:sp>
            <p:nvSpPr>
              <p:cNvPr id="28" name="Rechthoek 27">
                <a:extLst>
                  <a:ext uri="{FF2B5EF4-FFF2-40B4-BE49-F238E27FC236}">
                    <a16:creationId xmlns:a16="http://schemas.microsoft.com/office/drawing/2014/main" id="{0EA32F03-AA80-E92A-FBDF-E9BAB1B79B91}"/>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9" name="Ovaal 28">
                <a:extLst>
                  <a:ext uri="{FF2B5EF4-FFF2-40B4-BE49-F238E27FC236}">
                    <a16:creationId xmlns:a16="http://schemas.microsoft.com/office/drawing/2014/main" id="{D2AEEA18-7D0F-FCAA-7222-9DDF9E23D6C9}"/>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 name="Rechthoek 29">
                <a:extLst>
                  <a:ext uri="{FF2B5EF4-FFF2-40B4-BE49-F238E27FC236}">
                    <a16:creationId xmlns:a16="http://schemas.microsoft.com/office/drawing/2014/main" id="{2D60F984-A390-7B90-AF0B-E8242C5C685A}"/>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1" name="Ovaal 30">
                <a:extLst>
                  <a:ext uri="{FF2B5EF4-FFF2-40B4-BE49-F238E27FC236}">
                    <a16:creationId xmlns:a16="http://schemas.microsoft.com/office/drawing/2014/main" id="{6140519A-DCD5-9D52-8A17-F6C319A4E052}"/>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2" name="Rechthoek 31">
                <a:extLst>
                  <a:ext uri="{FF2B5EF4-FFF2-40B4-BE49-F238E27FC236}">
                    <a16:creationId xmlns:a16="http://schemas.microsoft.com/office/drawing/2014/main" id="{74CD072B-635B-BD56-E126-15AD9A583FA4}"/>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3" name="Ovaal 32">
                <a:extLst>
                  <a:ext uri="{FF2B5EF4-FFF2-40B4-BE49-F238E27FC236}">
                    <a16:creationId xmlns:a16="http://schemas.microsoft.com/office/drawing/2014/main" id="{D7DF8F5B-9A15-A5A0-1F48-5B4396D86611}"/>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Ovaal 33">
                <a:extLst>
                  <a:ext uri="{FF2B5EF4-FFF2-40B4-BE49-F238E27FC236}">
                    <a16:creationId xmlns:a16="http://schemas.microsoft.com/office/drawing/2014/main" id="{39EB5942-9408-ABB5-D02E-D022C301DBE3}"/>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5" name="VOORBEELD">
                <a:extLst>
                  <a:ext uri="{FF2B5EF4-FFF2-40B4-BE49-F238E27FC236}">
                    <a16:creationId xmlns:a16="http://schemas.microsoft.com/office/drawing/2014/main" id="{DFD982FA-5B39-587B-D5AF-1EBF26C4DF1C}"/>
                  </a:ext>
                </a:extLst>
              </p:cNvPr>
              <p:cNvGrpSpPr/>
              <p:nvPr/>
            </p:nvGrpSpPr>
            <p:grpSpPr>
              <a:xfrm>
                <a:off x="-3596463" y="501346"/>
                <a:ext cx="3234311" cy="558875"/>
                <a:chOff x="-3605171" y="458674"/>
                <a:chExt cx="3234311" cy="558875"/>
              </a:xfrm>
            </p:grpSpPr>
            <p:sp>
              <p:nvSpPr>
                <p:cNvPr id="38" name="Rechthoek 37">
                  <a:extLst>
                    <a:ext uri="{FF2B5EF4-FFF2-40B4-BE49-F238E27FC236}">
                      <a16:creationId xmlns:a16="http://schemas.microsoft.com/office/drawing/2014/main" id="{CE5F2FE1-37DD-E9EF-2EE5-38599AE8B1B1}"/>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9" name="Rechte verbindingslijn 38">
                  <a:extLst>
                    <a:ext uri="{FF2B5EF4-FFF2-40B4-BE49-F238E27FC236}">
                      <a16:creationId xmlns:a16="http://schemas.microsoft.com/office/drawing/2014/main" id="{254012F2-8F65-2F3B-C7FB-D7FAFB9998E5}"/>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F507EFDD-A59C-091C-1604-DC782A2A4680}"/>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2C76F182-F252-DA33-C2AD-285E7E498100}"/>
                    </a:ext>
                  </a:extLst>
                </p:cNvPr>
                <p:cNvGrpSpPr/>
                <p:nvPr/>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79200474-210D-DFF8-D8FC-0C267D1FE53F}"/>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21DCB2E3-9BC3-04BE-5EF7-4895FFFEA99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B2C2FBB7-9099-FAE0-AE07-3CD1409FEC6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E3935C51-A83B-2C8D-F52E-F58F7EB9A730}"/>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73069860-954A-4976-9C34-0DA45784014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ECB63483-D3D8-8739-8C43-192F941C8AD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69">
                    <a:extLst>
                      <a:ext uri="{FF2B5EF4-FFF2-40B4-BE49-F238E27FC236}">
                        <a16:creationId xmlns:a16="http://schemas.microsoft.com/office/drawing/2014/main" id="{7E0EE5CD-3903-6EB6-AACC-482C1239FF4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7811C924-3B89-D044-B0D7-53296F81A19A}"/>
                    </a:ext>
                  </a:extLst>
                </p:cNvPr>
                <p:cNvGrpSpPr/>
                <p:nvPr/>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5F21137E-9053-54AF-4CAE-95481B4048C1}"/>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D3A3F56D-4DD0-C0A0-3FF7-A1DF6A8AC2A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29265760-3BE0-1FD6-0410-89736806855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BE710811-0E16-6DD9-48E3-A6EEB5580B9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FDB3CFED-1F97-D076-79F6-AE85B90C2B2C}"/>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FB3CBA44-3459-825D-ACA4-B7A5569AEC2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2">
                    <a:extLst>
                      <a:ext uri="{FF2B5EF4-FFF2-40B4-BE49-F238E27FC236}">
                        <a16:creationId xmlns:a16="http://schemas.microsoft.com/office/drawing/2014/main" id="{B151AC22-5740-DA13-2730-77882E058329}"/>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55937931-940A-AB56-D91B-53606ED10065}"/>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C0C3111A-C69A-DCA1-8EF7-23F3031B666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5" name="Rechthoek 44">
                  <a:extLst>
                    <a:ext uri="{FF2B5EF4-FFF2-40B4-BE49-F238E27FC236}">
                      <a16:creationId xmlns:a16="http://schemas.microsoft.com/office/drawing/2014/main" id="{0C086AA5-AE15-E2B9-0498-4CBEBE661DC2}"/>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6" name="Groep 45">
                  <a:extLst>
                    <a:ext uri="{FF2B5EF4-FFF2-40B4-BE49-F238E27FC236}">
                      <a16:creationId xmlns:a16="http://schemas.microsoft.com/office/drawing/2014/main" id="{0D4553C5-AB57-7B39-9D8E-BB0B5ABE132E}"/>
                    </a:ext>
                  </a:extLst>
                </p:cNvPr>
                <p:cNvGrpSpPr/>
                <p:nvPr/>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521C6E3B-6511-BF2F-06C1-A6FA926362C5}"/>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B12296DC-ED28-2862-A105-90777A3111A1}"/>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32112DC0-DFF2-7E92-A786-AA3485CE51B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8C1C73DD-453E-1ABC-99B6-AF4602D0DC97}"/>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611165FD-C814-014A-CBA2-1085C914DB4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4988E91B-CA13-5FB8-CB1F-DAF3FCF662A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23D7DF32-DD9C-7ABC-CB2F-DE1B0CE549F5}"/>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5">
                    <a:extLst>
                      <a:ext uri="{FF2B5EF4-FFF2-40B4-BE49-F238E27FC236}">
                        <a16:creationId xmlns:a16="http://schemas.microsoft.com/office/drawing/2014/main" id="{683CB1BD-F387-F81B-CD74-C5C6849943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3F80B1D1-2E5A-AB41-B53B-1C86F083646E}"/>
                    </a:ext>
                  </a:extLst>
                </p:cNvPr>
                <p:cNvGrpSpPr/>
                <p:nvPr/>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A4D6521B-BAD6-DCDE-FC58-766CAA7038D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B3C279A2-A516-667F-62C3-D568D713D5F0}"/>
                      </a:ext>
                    </a:extLst>
                  </p:cNvPr>
                  <p:cNvGrpSpPr/>
                  <p:nvPr/>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365F5F9F-0ADD-61D6-6A91-5DA58A43526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B6709B92-C7B7-CB45-652A-28F3BFB0D992}"/>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729D8C61-E476-792E-3B49-72648ECD904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BA66A50-753F-DD16-9E88-FFBB6A3BEF6E}"/>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DB38C85-C9E8-2134-A774-317C94A2421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7">
                    <a:extLst>
                      <a:ext uri="{FF2B5EF4-FFF2-40B4-BE49-F238E27FC236}">
                        <a16:creationId xmlns:a16="http://schemas.microsoft.com/office/drawing/2014/main" id="{8E040E20-C9CE-E285-4167-799BE7A201C6}"/>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6" name="Rechthoek 35">
                <a:extLst>
                  <a:ext uri="{FF2B5EF4-FFF2-40B4-BE49-F238E27FC236}">
                    <a16:creationId xmlns:a16="http://schemas.microsoft.com/office/drawing/2014/main" id="{4499EA78-4EF7-91C1-16DB-9FF2E8E141F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7" name="Rechthoek 36">
                <a:extLst>
                  <a:ext uri="{FF2B5EF4-FFF2-40B4-BE49-F238E27FC236}">
                    <a16:creationId xmlns:a16="http://schemas.microsoft.com/office/drawing/2014/main" id="{B6BC394B-83BE-35C4-435F-B8547834521C}"/>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5" name="Ovaal 24">
              <a:extLst>
                <a:ext uri="{FF2B5EF4-FFF2-40B4-BE49-F238E27FC236}">
                  <a16:creationId xmlns:a16="http://schemas.microsoft.com/office/drawing/2014/main" id="{951527E9-DF54-1442-B6BD-B51FF9F75B18}"/>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6" name="Rechthoek 25">
              <a:extLst>
                <a:ext uri="{FF2B5EF4-FFF2-40B4-BE49-F238E27FC236}">
                  <a16:creationId xmlns:a16="http://schemas.microsoft.com/office/drawing/2014/main" id="{91A147CC-5064-E5A8-A85F-845033427834}"/>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7" name="Rechthoek 26">
              <a:extLst>
                <a:ext uri="{FF2B5EF4-FFF2-40B4-BE49-F238E27FC236}">
                  <a16:creationId xmlns:a16="http://schemas.microsoft.com/office/drawing/2014/main" id="{74B3D5D2-9174-F024-6BE9-7F97E9872AB7}"/>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2012674687"/>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with 3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inhoud 7">
            <a:extLst>
              <a:ext uri="{FF2B5EF4-FFF2-40B4-BE49-F238E27FC236}">
                <a16:creationId xmlns:a16="http://schemas.microsoft.com/office/drawing/2014/main" id="{16048C25-836D-9570-D67F-784A17CA1F3B}"/>
              </a:ext>
            </a:extLst>
          </p:cNvPr>
          <p:cNvSpPr>
            <a:spLocks noGrp="1"/>
          </p:cNvSpPr>
          <p:nvPr>
            <p:ph sz="quarter" idx="14"/>
          </p:nvPr>
        </p:nvSpPr>
        <p:spPr>
          <a:xfrm>
            <a:off x="4467000" y="1628775"/>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ijdelijke aanduiding voor inhoud 7">
            <a:extLst>
              <a:ext uri="{FF2B5EF4-FFF2-40B4-BE49-F238E27FC236}">
                <a16:creationId xmlns:a16="http://schemas.microsoft.com/office/drawing/2014/main" id="{DAF0DFDA-5BC6-BFFD-B877-9FA6944CE57C}"/>
              </a:ext>
            </a:extLst>
          </p:cNvPr>
          <p:cNvSpPr>
            <a:spLocks noGrp="1"/>
          </p:cNvSpPr>
          <p:nvPr>
            <p:ph sz="quarter" idx="15"/>
          </p:nvPr>
        </p:nvSpPr>
        <p:spPr>
          <a:xfrm>
            <a:off x="8418064" y="1628781"/>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05F8D392-A5B7-7874-ADCB-93B89718397E}"/>
              </a:ext>
            </a:extLst>
          </p:cNvPr>
          <p:cNvSpPr>
            <a:spLocks noGrp="1"/>
          </p:cNvSpPr>
          <p:nvPr>
            <p:ph type="dt" sz="half" idx="16"/>
          </p:nvPr>
        </p:nvSpPr>
        <p:spPr/>
        <p:txBody>
          <a:bodyPr/>
          <a:lstStyle/>
          <a:p>
            <a:fld id="{A199B525-8F11-4610-AB56-87D82A63D45E}" type="datetime1">
              <a:rPr lang="nl-NL" smtClean="0"/>
              <a:pPr/>
              <a:t>1-6-2026</a:t>
            </a:fld>
            <a:endParaRPr lang="en-GB" dirty="0"/>
          </a:p>
        </p:txBody>
      </p:sp>
      <p:sp>
        <p:nvSpPr>
          <p:cNvPr id="11" name="Tijdelijke aanduiding voor voettekst 10">
            <a:extLst>
              <a:ext uri="{FF2B5EF4-FFF2-40B4-BE49-F238E27FC236}">
                <a16:creationId xmlns:a16="http://schemas.microsoft.com/office/drawing/2014/main" id="{810BF960-0933-1D30-F642-AF4AED7608A9}"/>
              </a:ext>
            </a:extLst>
          </p:cNvPr>
          <p:cNvSpPr>
            <a:spLocks noGrp="1"/>
          </p:cNvSpPr>
          <p:nvPr>
            <p:ph type="ftr" sz="quarter" idx="17"/>
          </p:nvPr>
        </p:nvSpPr>
        <p:spPr/>
        <p:txBody>
          <a:bodyPr/>
          <a:lstStyle/>
          <a:p>
            <a:r>
              <a:rPr lang="en-GB"/>
              <a:t>Insert footer via the 'insert' tab</a:t>
            </a:r>
            <a:endParaRPr lang="en-GB" dirty="0"/>
          </a:p>
        </p:txBody>
      </p:sp>
      <p:sp>
        <p:nvSpPr>
          <p:cNvPr id="12" name="Tijdelijke aanduiding voor dianummer 11">
            <a:extLst>
              <a:ext uri="{FF2B5EF4-FFF2-40B4-BE49-F238E27FC236}">
                <a16:creationId xmlns:a16="http://schemas.microsoft.com/office/drawing/2014/main" id="{478723CB-137E-456D-CD01-803BB9E4D1B8}"/>
              </a:ext>
            </a:extLst>
          </p:cNvPr>
          <p:cNvSpPr>
            <a:spLocks noGrp="1"/>
          </p:cNvSpPr>
          <p:nvPr>
            <p:ph type="sldNum" sz="quarter" idx="18"/>
          </p:nvPr>
        </p:nvSpPr>
        <p:spPr/>
        <p:txBody>
          <a:bodyPr/>
          <a:lstStyle/>
          <a:p>
            <a:r>
              <a:rPr lang="en-GB">
                <a:latin typeface="ABN AMRO Sans" panose="020B0504040000000004" pitchFamily="34" charset="0"/>
              </a:rPr>
              <a:t> |    </a:t>
            </a:r>
            <a:fld id="{522F644A-DABE-4F71-BD77-229F4AFA81CE}" type="slidenum">
              <a:rPr lang="en-GB" smtClean="0"/>
              <a:pPr/>
              <a:t>‹#›</a:t>
            </a:fld>
            <a:endParaRPr lang="en-GB" dirty="0"/>
          </a:p>
        </p:txBody>
      </p:sp>
      <p:grpSp>
        <p:nvGrpSpPr>
          <p:cNvPr id="141" name="Groep 140">
            <a:extLst>
              <a:ext uri="{FF2B5EF4-FFF2-40B4-BE49-F238E27FC236}">
                <a16:creationId xmlns:a16="http://schemas.microsoft.com/office/drawing/2014/main" id="{400FBCD4-DB94-04D2-AE78-E8A29B969BA5}"/>
              </a:ext>
            </a:extLst>
          </p:cNvPr>
          <p:cNvGrpSpPr/>
          <p:nvPr/>
        </p:nvGrpSpPr>
        <p:grpSpPr>
          <a:xfrm>
            <a:off x="12400801" y="3134542"/>
            <a:ext cx="3600000" cy="4029644"/>
            <a:chOff x="12395368" y="2773278"/>
            <a:chExt cx="3600000" cy="4029644"/>
          </a:xfrm>
        </p:grpSpPr>
        <p:sp>
          <p:nvSpPr>
            <p:cNvPr id="142" name="Rechthoek 141">
              <a:extLst>
                <a:ext uri="{FF2B5EF4-FFF2-40B4-BE49-F238E27FC236}">
                  <a16:creationId xmlns:a16="http://schemas.microsoft.com/office/drawing/2014/main" id="{BF418AE6-1E28-41E4-F08C-04D97ADB2C5F}"/>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3" name="Ovaal 142">
              <a:extLst>
                <a:ext uri="{FF2B5EF4-FFF2-40B4-BE49-F238E27FC236}">
                  <a16:creationId xmlns:a16="http://schemas.microsoft.com/office/drawing/2014/main" id="{05173CDB-8890-4072-D577-11C879417EC0}"/>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4" name="Rechthoek 143">
              <a:extLst>
                <a:ext uri="{FF2B5EF4-FFF2-40B4-BE49-F238E27FC236}">
                  <a16:creationId xmlns:a16="http://schemas.microsoft.com/office/drawing/2014/main" id="{73C56923-9FF5-072E-9331-B4021E94610D}"/>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5" name="Ovaal 144">
              <a:extLst>
                <a:ext uri="{FF2B5EF4-FFF2-40B4-BE49-F238E27FC236}">
                  <a16:creationId xmlns:a16="http://schemas.microsoft.com/office/drawing/2014/main" id="{540551A1-414C-007A-A876-BB34937EDA8C}"/>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6" name="Rechthoek 145">
              <a:extLst>
                <a:ext uri="{FF2B5EF4-FFF2-40B4-BE49-F238E27FC236}">
                  <a16:creationId xmlns:a16="http://schemas.microsoft.com/office/drawing/2014/main" id="{53DE464F-95E9-4DFC-DB5D-59C8A6A117C1}"/>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7" name="Ovaal 146">
              <a:extLst>
                <a:ext uri="{FF2B5EF4-FFF2-40B4-BE49-F238E27FC236}">
                  <a16:creationId xmlns:a16="http://schemas.microsoft.com/office/drawing/2014/main" id="{381A82E0-A192-0A36-54F1-20E98C425883}"/>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8" name="Rechthoek 147">
              <a:extLst>
                <a:ext uri="{FF2B5EF4-FFF2-40B4-BE49-F238E27FC236}">
                  <a16:creationId xmlns:a16="http://schemas.microsoft.com/office/drawing/2014/main" id="{E10D861D-507B-7236-8E44-679A77B7049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9" name="Rechthoek 148">
              <a:extLst>
                <a:ext uri="{FF2B5EF4-FFF2-40B4-BE49-F238E27FC236}">
                  <a16:creationId xmlns:a16="http://schemas.microsoft.com/office/drawing/2014/main" id="{034CA921-C313-7744-AB69-4219A2A15FE5}"/>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0" name="Afbeelding 149">
            <a:extLst>
              <a:ext uri="{FF2B5EF4-FFF2-40B4-BE49-F238E27FC236}">
                <a16:creationId xmlns:a16="http://schemas.microsoft.com/office/drawing/2014/main" id="{FBE30169-7BDA-7D3E-B2F3-340CED81B6D8}"/>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3164476-CEB6-ACFE-ED3B-23035DABA196}"/>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4DEC52D6-B4EE-9672-CD9F-5EC06929F96B}"/>
                </a:ext>
              </a:extLst>
            </p:cNvPr>
            <p:cNvGrpSpPr/>
            <p:nvPr/>
          </p:nvGrpSpPr>
          <p:grpSpPr>
            <a:xfrm>
              <a:off x="-3812294" y="4243294"/>
              <a:ext cx="3600000" cy="2614706"/>
              <a:chOff x="-3808800" y="4200525"/>
              <a:chExt cx="3600000" cy="2614706"/>
            </a:xfrm>
          </p:grpSpPr>
          <p:sp>
            <p:nvSpPr>
              <p:cNvPr id="13" name="Rechthoek 12">
                <a:extLst>
                  <a:ext uri="{FF2B5EF4-FFF2-40B4-BE49-F238E27FC236}">
                    <a16:creationId xmlns:a16="http://schemas.microsoft.com/office/drawing/2014/main" id="{8073683E-0B17-9103-A9D2-E6C6202AE972}"/>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4" name="Ovaal 13">
                <a:extLst>
                  <a:ext uri="{FF2B5EF4-FFF2-40B4-BE49-F238E27FC236}">
                    <a16:creationId xmlns:a16="http://schemas.microsoft.com/office/drawing/2014/main" id="{36548A7A-C231-1692-D90C-E2FC74913EC7}"/>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5" name="Rechthoek 14">
                <a:extLst>
                  <a:ext uri="{FF2B5EF4-FFF2-40B4-BE49-F238E27FC236}">
                    <a16:creationId xmlns:a16="http://schemas.microsoft.com/office/drawing/2014/main" id="{62672A0C-530C-E16B-C034-716A3C501314}"/>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6" name="Groep 15">
                <a:extLst>
                  <a:ext uri="{FF2B5EF4-FFF2-40B4-BE49-F238E27FC236}">
                    <a16:creationId xmlns:a16="http://schemas.microsoft.com/office/drawing/2014/main" id="{748AE475-BC89-A634-1C94-0E26EF83879D}"/>
                  </a:ext>
                </a:extLst>
              </p:cNvPr>
              <p:cNvGrpSpPr/>
              <p:nvPr/>
            </p:nvGrpSpPr>
            <p:grpSpPr>
              <a:xfrm>
                <a:off x="-3353490" y="6489233"/>
                <a:ext cx="825500" cy="209550"/>
                <a:chOff x="13496528" y="3168235"/>
                <a:chExt cx="825500" cy="209550"/>
              </a:xfrm>
            </p:grpSpPr>
            <p:sp>
              <p:nvSpPr>
                <p:cNvPr id="21" name="Rechthoek 20">
                  <a:extLst>
                    <a:ext uri="{FF2B5EF4-FFF2-40B4-BE49-F238E27FC236}">
                      <a16:creationId xmlns:a16="http://schemas.microsoft.com/office/drawing/2014/main" id="{FDDBB449-ED02-7F06-4F1A-CCB7510D5B79}"/>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2" name="Rechte verbindingslijn 21">
                  <a:extLst>
                    <a:ext uri="{FF2B5EF4-FFF2-40B4-BE49-F238E27FC236}">
                      <a16:creationId xmlns:a16="http://schemas.microsoft.com/office/drawing/2014/main" id="{B72E031E-AF8A-9E21-E8CE-83AE303456A2}"/>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3" name="Gelijkbenige driehoek 134">
                  <a:extLst>
                    <a:ext uri="{FF2B5EF4-FFF2-40B4-BE49-F238E27FC236}">
                      <a16:creationId xmlns:a16="http://schemas.microsoft.com/office/drawing/2014/main" id="{FBCF3B91-13A9-9661-D689-F7B07FB48A85}"/>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64D679FD-8856-973C-92A9-5C6CD628DC7C}"/>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8" name="Rechthoek 17">
                <a:extLst>
                  <a:ext uri="{FF2B5EF4-FFF2-40B4-BE49-F238E27FC236}">
                    <a16:creationId xmlns:a16="http://schemas.microsoft.com/office/drawing/2014/main" id="{119A8272-D8C7-19AC-8A70-D4DBB848FDDF}"/>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9" name="Rechthoek 18">
                <a:extLst>
                  <a:ext uri="{FF2B5EF4-FFF2-40B4-BE49-F238E27FC236}">
                    <a16:creationId xmlns:a16="http://schemas.microsoft.com/office/drawing/2014/main" id="{FD2BCDED-3CAF-7CC7-95E1-CC909A70E7A2}"/>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0" name="Ovaal 19">
                <a:extLst>
                  <a:ext uri="{FF2B5EF4-FFF2-40B4-BE49-F238E27FC236}">
                    <a16:creationId xmlns:a16="http://schemas.microsoft.com/office/drawing/2014/main" id="{2C0381A5-D974-6271-D573-352030E13D40}"/>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3C134430-2531-6226-01FE-908DEEAA9614}"/>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4" name="Groep 23">
            <a:extLst>
              <a:ext uri="{FF2B5EF4-FFF2-40B4-BE49-F238E27FC236}">
                <a16:creationId xmlns:a16="http://schemas.microsoft.com/office/drawing/2014/main" id="{4E11812E-FC29-34EA-23C9-CA62AA3F2632}"/>
              </a:ext>
            </a:extLst>
          </p:cNvPr>
          <p:cNvGrpSpPr/>
          <p:nvPr/>
        </p:nvGrpSpPr>
        <p:grpSpPr>
          <a:xfrm>
            <a:off x="-3808800" y="0"/>
            <a:ext cx="3600000" cy="3361037"/>
            <a:chOff x="-3808800" y="0"/>
            <a:chExt cx="3600000" cy="3361037"/>
          </a:xfrm>
        </p:grpSpPr>
        <p:grpSp>
          <p:nvGrpSpPr>
            <p:cNvPr id="25" name="Groep 24">
              <a:extLst>
                <a:ext uri="{FF2B5EF4-FFF2-40B4-BE49-F238E27FC236}">
                  <a16:creationId xmlns:a16="http://schemas.microsoft.com/office/drawing/2014/main" id="{DB995B41-50B2-EBF5-FE1D-556C675A4F70}"/>
                </a:ext>
              </a:extLst>
            </p:cNvPr>
            <p:cNvGrpSpPr/>
            <p:nvPr/>
          </p:nvGrpSpPr>
          <p:grpSpPr>
            <a:xfrm>
              <a:off x="-3808800" y="0"/>
              <a:ext cx="3600000" cy="3361037"/>
              <a:chOff x="-3777458" y="0"/>
              <a:chExt cx="3600000" cy="3361037"/>
            </a:xfrm>
          </p:grpSpPr>
          <p:sp>
            <p:nvSpPr>
              <p:cNvPr id="29" name="Rechthoek 28">
                <a:extLst>
                  <a:ext uri="{FF2B5EF4-FFF2-40B4-BE49-F238E27FC236}">
                    <a16:creationId xmlns:a16="http://schemas.microsoft.com/office/drawing/2014/main" id="{04F024B9-D92B-FF25-0D59-3371370E1C8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0" name="Ovaal 29">
                <a:extLst>
                  <a:ext uri="{FF2B5EF4-FFF2-40B4-BE49-F238E27FC236}">
                    <a16:creationId xmlns:a16="http://schemas.microsoft.com/office/drawing/2014/main" id="{F95FA6B2-4D3A-BFCB-8786-52A78F63DBA9}"/>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0D1ED3A6-B464-BB58-8166-BE76B4594F6F}"/>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2" name="Ovaal 31">
                <a:extLst>
                  <a:ext uri="{FF2B5EF4-FFF2-40B4-BE49-F238E27FC236}">
                    <a16:creationId xmlns:a16="http://schemas.microsoft.com/office/drawing/2014/main" id="{511FD00D-BE19-66E3-1F6C-DEC51D9B159A}"/>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3" name="Rechthoek 32">
                <a:extLst>
                  <a:ext uri="{FF2B5EF4-FFF2-40B4-BE49-F238E27FC236}">
                    <a16:creationId xmlns:a16="http://schemas.microsoft.com/office/drawing/2014/main" id="{B6928068-2249-1DD7-3C6E-A99BB9E899FD}"/>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4" name="Ovaal 33">
                <a:extLst>
                  <a:ext uri="{FF2B5EF4-FFF2-40B4-BE49-F238E27FC236}">
                    <a16:creationId xmlns:a16="http://schemas.microsoft.com/office/drawing/2014/main" id="{0FE62572-F0E8-3037-8A3B-5143CA8DC5CD}"/>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5" name="Ovaal 34">
                <a:extLst>
                  <a:ext uri="{FF2B5EF4-FFF2-40B4-BE49-F238E27FC236}">
                    <a16:creationId xmlns:a16="http://schemas.microsoft.com/office/drawing/2014/main" id="{6B89D9BF-F91F-C2A1-68C7-16473FF23B16}"/>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6" name="VOORBEELD">
                <a:extLst>
                  <a:ext uri="{FF2B5EF4-FFF2-40B4-BE49-F238E27FC236}">
                    <a16:creationId xmlns:a16="http://schemas.microsoft.com/office/drawing/2014/main" id="{2A660612-F281-58C0-794A-BADE0FE033A1}"/>
                  </a:ext>
                </a:extLst>
              </p:cNvPr>
              <p:cNvGrpSpPr/>
              <p:nvPr/>
            </p:nvGrpSpPr>
            <p:grpSpPr>
              <a:xfrm>
                <a:off x="-3596463" y="501346"/>
                <a:ext cx="3234311" cy="558875"/>
                <a:chOff x="-3605171" y="458674"/>
                <a:chExt cx="3234311" cy="558875"/>
              </a:xfrm>
            </p:grpSpPr>
            <p:sp>
              <p:nvSpPr>
                <p:cNvPr id="39" name="Rechthoek 38">
                  <a:extLst>
                    <a:ext uri="{FF2B5EF4-FFF2-40B4-BE49-F238E27FC236}">
                      <a16:creationId xmlns:a16="http://schemas.microsoft.com/office/drawing/2014/main" id="{F6899F5E-152D-7D00-F0D3-E3FC5E63C692}"/>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0" name="Rechte verbindingslijn 39">
                  <a:extLst>
                    <a:ext uri="{FF2B5EF4-FFF2-40B4-BE49-F238E27FC236}">
                      <a16:creationId xmlns:a16="http://schemas.microsoft.com/office/drawing/2014/main" id="{620C7D0E-9C21-8904-87B4-C41FA7CB5F59}"/>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A1FC62F8-842F-48D7-8C15-0051C03B7030}"/>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C7E54DB-24CA-7BB2-3D52-D8DF7E080D63}"/>
                    </a:ext>
                  </a:extLst>
                </p:cNvPr>
                <p:cNvGrpSpPr/>
                <p:nvPr/>
              </p:nvGrpSpPr>
              <p:grpSpPr>
                <a:xfrm>
                  <a:off x="-3386247" y="830871"/>
                  <a:ext cx="139423" cy="109566"/>
                  <a:chOff x="-2866744" y="827071"/>
                  <a:chExt cx="168701" cy="132575"/>
                </a:xfrm>
              </p:grpSpPr>
              <p:grpSp>
                <p:nvGrpSpPr>
                  <p:cNvPr id="72" name="Groep 71">
                    <a:extLst>
                      <a:ext uri="{FF2B5EF4-FFF2-40B4-BE49-F238E27FC236}">
                        <a16:creationId xmlns:a16="http://schemas.microsoft.com/office/drawing/2014/main" id="{B42B233A-A59B-990F-B0B4-84DC58EC54EF}"/>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FF105F6C-374D-3BAE-ADF2-A38548EC0F4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0A5EC25-B665-C178-72AB-4A7BE68E47C9}"/>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1872CC9E-99BD-4462-40B7-77B32395342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A72D38A4-50D4-63DD-A23F-A7D9B56789E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70509CDB-76C1-9839-B967-8A1916E4DDE9}"/>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69">
                    <a:extLst>
                      <a:ext uri="{FF2B5EF4-FFF2-40B4-BE49-F238E27FC236}">
                        <a16:creationId xmlns:a16="http://schemas.microsoft.com/office/drawing/2014/main" id="{4E4CD8BC-0B17-AD40-F3BE-471E58E61BC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7C5AF2A3-5EDC-CFD0-4D05-625ED2AB2B7C}"/>
                    </a:ext>
                  </a:extLst>
                </p:cNvPr>
                <p:cNvGrpSpPr/>
                <p:nvPr/>
              </p:nvGrpSpPr>
              <p:grpSpPr>
                <a:xfrm>
                  <a:off x="-3605171" y="830871"/>
                  <a:ext cx="139423" cy="109566"/>
                  <a:chOff x="-2866744" y="518074"/>
                  <a:chExt cx="168701" cy="132575"/>
                </a:xfrm>
              </p:grpSpPr>
              <p:grpSp>
                <p:nvGrpSpPr>
                  <p:cNvPr id="65" name="Groep 64">
                    <a:extLst>
                      <a:ext uri="{FF2B5EF4-FFF2-40B4-BE49-F238E27FC236}">
                        <a16:creationId xmlns:a16="http://schemas.microsoft.com/office/drawing/2014/main" id="{6486DCD3-D1CF-06B6-AAC8-B2E4DB89C0F7}"/>
                      </a:ext>
                    </a:extLst>
                  </p:cNvPr>
                  <p:cNvGrpSpPr/>
                  <p:nvPr/>
                </p:nvGrpSpPr>
                <p:grpSpPr>
                  <a:xfrm>
                    <a:off x="-2866744" y="518074"/>
                    <a:ext cx="168701" cy="132575"/>
                    <a:chOff x="-2866744" y="518074"/>
                    <a:chExt cx="168701" cy="132575"/>
                  </a:xfrm>
                </p:grpSpPr>
                <p:cxnSp>
                  <p:nvCxnSpPr>
                    <p:cNvPr id="67" name="Rechte verbindingslijn 66">
                      <a:extLst>
                        <a:ext uri="{FF2B5EF4-FFF2-40B4-BE49-F238E27FC236}">
                          <a16:creationId xmlns:a16="http://schemas.microsoft.com/office/drawing/2014/main" id="{07A50912-08BD-F483-8744-BE161A62B42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6F56286-F576-D4EB-8C98-BCD8784801B8}"/>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1F33C0C-9E39-78E4-74CF-2FA7C1444C9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680AA95-A59E-A93A-A53F-55514B3BED5E}"/>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FDA96B1-F236-541F-073B-D0DD0878DEA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6" name="Pijl: rechts 62">
                    <a:extLst>
                      <a:ext uri="{FF2B5EF4-FFF2-40B4-BE49-F238E27FC236}">
                        <a16:creationId xmlns:a16="http://schemas.microsoft.com/office/drawing/2014/main" id="{561B2F96-DD00-5C1C-5499-950045C533D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6B484CE-DD3E-A286-6CF9-419175CDC048}"/>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AD55EDF4-1546-AF16-C387-CE5B91095E04}"/>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6" name="Rechthoek 45">
                  <a:extLst>
                    <a:ext uri="{FF2B5EF4-FFF2-40B4-BE49-F238E27FC236}">
                      <a16:creationId xmlns:a16="http://schemas.microsoft.com/office/drawing/2014/main" id="{3146F702-4B4F-7AFA-425C-672F897D5492}"/>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7" name="Groep 46">
                  <a:extLst>
                    <a:ext uri="{FF2B5EF4-FFF2-40B4-BE49-F238E27FC236}">
                      <a16:creationId xmlns:a16="http://schemas.microsoft.com/office/drawing/2014/main" id="{5A510D34-A2EA-3C79-6634-B1CFF46BA13A}"/>
                    </a:ext>
                  </a:extLst>
                </p:cNvPr>
                <p:cNvGrpSpPr/>
                <p:nvPr/>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C5B45FCF-0AA1-7BFC-3F74-62B4240F3F1F}"/>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D1C291A5-77F0-D69E-1072-57D80F02DFCE}"/>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C5CCEAFC-356E-073E-26F0-7C9DF78064B5}"/>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994B902-0787-5479-7724-FF37FAAA820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2DA2DEE-FF7F-66BB-D69A-6045B5800995}"/>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46F53EFE-B055-EE89-8139-920D26B462F1}"/>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3648399-D251-D307-CA82-DD46E8002C1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5">
                    <a:extLst>
                      <a:ext uri="{FF2B5EF4-FFF2-40B4-BE49-F238E27FC236}">
                        <a16:creationId xmlns:a16="http://schemas.microsoft.com/office/drawing/2014/main" id="{275092DF-79D6-726E-1414-2CE1B2E60A9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44C9F527-3327-CE59-509C-64ED21DE1BD1}"/>
                    </a:ext>
                  </a:extLst>
                </p:cNvPr>
                <p:cNvGrpSpPr/>
                <p:nvPr/>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A8095D0A-51D4-6E89-606F-B761967AB62A}"/>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A32179FF-2A82-8D5C-A217-EA9667BC30AA}"/>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D75CED7B-6C89-0BA8-D5EE-DA65505246C5}"/>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B0CF3F77-F602-C252-F9E1-6BFB17B2F769}"/>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675226E0-4AFD-47FF-9D6F-745582F1DEB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F4EFE8BA-E054-1310-4A43-1F3E1967321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A09F8F18-EDEA-8428-4683-929A9C55425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47">
                    <a:extLst>
                      <a:ext uri="{FF2B5EF4-FFF2-40B4-BE49-F238E27FC236}">
                        <a16:creationId xmlns:a16="http://schemas.microsoft.com/office/drawing/2014/main" id="{AE50A432-B78D-4F33-1B39-309892E48D7A}"/>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D975D0C5-32C1-00E0-C003-3B7E87696199}"/>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8" name="Rechthoek 37">
                <a:extLst>
                  <a:ext uri="{FF2B5EF4-FFF2-40B4-BE49-F238E27FC236}">
                    <a16:creationId xmlns:a16="http://schemas.microsoft.com/office/drawing/2014/main" id="{540167AA-E231-FF91-028B-0DD1F7BE4480}"/>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6" name="Ovaal 25">
              <a:extLst>
                <a:ext uri="{FF2B5EF4-FFF2-40B4-BE49-F238E27FC236}">
                  <a16:creationId xmlns:a16="http://schemas.microsoft.com/office/drawing/2014/main" id="{8AFEC99A-4FFC-4E27-877B-0157D0ED9FA1}"/>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7" name="Rechthoek 26">
              <a:extLst>
                <a:ext uri="{FF2B5EF4-FFF2-40B4-BE49-F238E27FC236}">
                  <a16:creationId xmlns:a16="http://schemas.microsoft.com/office/drawing/2014/main" id="{C06BB8CD-1E11-76FA-4C84-730FCE14A5F9}"/>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8" name="Rechthoek 27">
              <a:extLst>
                <a:ext uri="{FF2B5EF4-FFF2-40B4-BE49-F238E27FC236}">
                  <a16:creationId xmlns:a16="http://schemas.microsoft.com/office/drawing/2014/main" id="{92B81B58-01F2-0460-F1D3-A86D88295F1F}"/>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447220216"/>
      </p:ext>
    </p:extLst>
  </p:cSld>
  <p:clrMapOvr>
    <a:masterClrMapping/>
  </p:clrMapOvr>
  <p:hf hdr="0"/>
  <p:extLst>
    <p:ext uri="{DCECCB84-F9BA-43D5-87BE-67443E8EF086}">
      <p15:sldGuideLst xmlns:p15="http://schemas.microsoft.com/office/powerpoint/2012/main">
        <p15:guide id="1" orient="horz" pos="64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with 4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inhoud 7">
            <a:extLst>
              <a:ext uri="{FF2B5EF4-FFF2-40B4-BE49-F238E27FC236}">
                <a16:creationId xmlns:a16="http://schemas.microsoft.com/office/drawing/2014/main" id="{74935792-0593-ADC0-7B81-4BC50735B50D}"/>
              </a:ext>
            </a:extLst>
          </p:cNvPr>
          <p:cNvSpPr>
            <a:spLocks noGrp="1"/>
          </p:cNvSpPr>
          <p:nvPr>
            <p:ph sz="quarter" idx="14"/>
          </p:nvPr>
        </p:nvSpPr>
        <p:spPr>
          <a:xfrm>
            <a:off x="9382862"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ijdelijke aanduiding voor inhoud 7">
            <a:extLst>
              <a:ext uri="{FF2B5EF4-FFF2-40B4-BE49-F238E27FC236}">
                <a16:creationId xmlns:a16="http://schemas.microsoft.com/office/drawing/2014/main" id="{651B3E1B-DB16-A5A8-62FA-A7A4A45ADBC8}"/>
              </a:ext>
            </a:extLst>
          </p:cNvPr>
          <p:cNvSpPr>
            <a:spLocks noGrp="1"/>
          </p:cNvSpPr>
          <p:nvPr>
            <p:ph sz="quarter" idx="15"/>
          </p:nvPr>
        </p:nvSpPr>
        <p:spPr>
          <a:xfrm>
            <a:off x="3452400"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inhoud 7">
            <a:extLst>
              <a:ext uri="{FF2B5EF4-FFF2-40B4-BE49-F238E27FC236}">
                <a16:creationId xmlns:a16="http://schemas.microsoft.com/office/drawing/2014/main" id="{CA33091D-7E66-A3C1-1AB7-6DFE3C1A3020}"/>
              </a:ext>
            </a:extLst>
          </p:cNvPr>
          <p:cNvSpPr>
            <a:spLocks noGrp="1"/>
          </p:cNvSpPr>
          <p:nvPr>
            <p:ph sz="quarter" idx="16"/>
          </p:nvPr>
        </p:nvSpPr>
        <p:spPr>
          <a:xfrm>
            <a:off x="6446400" y="1628781"/>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6B792BE4-53EE-9735-B05C-F991882F9921}"/>
              </a:ext>
            </a:extLst>
          </p:cNvPr>
          <p:cNvSpPr>
            <a:spLocks noGrp="1"/>
          </p:cNvSpPr>
          <p:nvPr>
            <p:ph type="dt" sz="half" idx="17"/>
          </p:nvPr>
        </p:nvSpPr>
        <p:spPr/>
        <p:txBody>
          <a:bodyPr/>
          <a:lstStyle/>
          <a:p>
            <a:fld id="{A199B525-8F11-4610-AB56-87D82A63D45E}" type="datetime1">
              <a:rPr lang="nl-NL" smtClean="0"/>
              <a:pPr/>
              <a:t>1-6-2026</a:t>
            </a:fld>
            <a:endParaRPr lang="en-GB" dirty="0"/>
          </a:p>
        </p:txBody>
      </p:sp>
      <p:sp>
        <p:nvSpPr>
          <p:cNvPr id="12" name="Tijdelijke aanduiding voor voettekst 11">
            <a:extLst>
              <a:ext uri="{FF2B5EF4-FFF2-40B4-BE49-F238E27FC236}">
                <a16:creationId xmlns:a16="http://schemas.microsoft.com/office/drawing/2014/main" id="{FAE0E72B-7FE8-8915-D979-477C9D488966}"/>
              </a:ext>
            </a:extLst>
          </p:cNvPr>
          <p:cNvSpPr>
            <a:spLocks noGrp="1"/>
          </p:cNvSpPr>
          <p:nvPr>
            <p:ph type="ftr" sz="quarter" idx="18"/>
          </p:nvPr>
        </p:nvSpPr>
        <p:spPr/>
        <p:txBody>
          <a:bodyPr/>
          <a:lstStyle/>
          <a:p>
            <a:r>
              <a:rPr lang="en-GB"/>
              <a:t>Insert footer via the 'insert' tab</a:t>
            </a:r>
            <a:endParaRPr lang="en-GB" dirty="0"/>
          </a:p>
        </p:txBody>
      </p:sp>
      <p:sp>
        <p:nvSpPr>
          <p:cNvPr id="13" name="Tijdelijke aanduiding voor dianummer 12">
            <a:extLst>
              <a:ext uri="{FF2B5EF4-FFF2-40B4-BE49-F238E27FC236}">
                <a16:creationId xmlns:a16="http://schemas.microsoft.com/office/drawing/2014/main" id="{7C62E50D-F720-8D45-79B0-BEAF18D75DDA}"/>
              </a:ext>
            </a:extLst>
          </p:cNvPr>
          <p:cNvSpPr>
            <a:spLocks noGrp="1"/>
          </p:cNvSpPr>
          <p:nvPr>
            <p:ph type="sldNum" sz="quarter" idx="19"/>
          </p:nvPr>
        </p:nvSpPr>
        <p:spPr/>
        <p:txBody>
          <a:bodyPr/>
          <a:lstStyle/>
          <a:p>
            <a:r>
              <a:rPr lang="en-GB">
                <a:latin typeface="ABN AMRO Sans" panose="020B0504040000000004" pitchFamily="34" charset="0"/>
              </a:rPr>
              <a:t> |    </a:t>
            </a:r>
            <a:fld id="{522F644A-DABE-4F71-BD77-229F4AFA81CE}" type="slidenum">
              <a:rPr lang="en-GB" smtClean="0"/>
              <a:pPr/>
              <a:t>‹#›</a:t>
            </a:fld>
            <a:endParaRPr lang="en-GB" dirty="0"/>
          </a:p>
        </p:txBody>
      </p:sp>
      <p:grpSp>
        <p:nvGrpSpPr>
          <p:cNvPr id="142" name="Groep 141">
            <a:extLst>
              <a:ext uri="{FF2B5EF4-FFF2-40B4-BE49-F238E27FC236}">
                <a16:creationId xmlns:a16="http://schemas.microsoft.com/office/drawing/2014/main" id="{D86A2558-350F-8B91-415B-545174A6F0D0}"/>
              </a:ext>
            </a:extLst>
          </p:cNvPr>
          <p:cNvGrpSpPr/>
          <p:nvPr/>
        </p:nvGrpSpPr>
        <p:grpSpPr>
          <a:xfrm>
            <a:off x="12400801" y="3134542"/>
            <a:ext cx="3600000" cy="4029644"/>
            <a:chOff x="12395368" y="2773278"/>
            <a:chExt cx="3600000" cy="4029644"/>
          </a:xfrm>
        </p:grpSpPr>
        <p:sp>
          <p:nvSpPr>
            <p:cNvPr id="143" name="Rechthoek 142">
              <a:extLst>
                <a:ext uri="{FF2B5EF4-FFF2-40B4-BE49-F238E27FC236}">
                  <a16:creationId xmlns:a16="http://schemas.microsoft.com/office/drawing/2014/main" id="{F2234899-D9E7-64BB-ABD7-93C02F180A0D}"/>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4" name="Ovaal 143">
              <a:extLst>
                <a:ext uri="{FF2B5EF4-FFF2-40B4-BE49-F238E27FC236}">
                  <a16:creationId xmlns:a16="http://schemas.microsoft.com/office/drawing/2014/main" id="{5BD9B60C-6588-05F1-FA6F-6B45993CCE17}"/>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5" name="Rechthoek 144">
              <a:extLst>
                <a:ext uri="{FF2B5EF4-FFF2-40B4-BE49-F238E27FC236}">
                  <a16:creationId xmlns:a16="http://schemas.microsoft.com/office/drawing/2014/main" id="{20DA2CCF-CE39-D3DF-49C0-556EC17E6228}"/>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6" name="Ovaal 145">
              <a:extLst>
                <a:ext uri="{FF2B5EF4-FFF2-40B4-BE49-F238E27FC236}">
                  <a16:creationId xmlns:a16="http://schemas.microsoft.com/office/drawing/2014/main" id="{8C53157B-C2CA-C17F-057B-65BE6F09343B}"/>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7" name="Rechthoek 146">
              <a:extLst>
                <a:ext uri="{FF2B5EF4-FFF2-40B4-BE49-F238E27FC236}">
                  <a16:creationId xmlns:a16="http://schemas.microsoft.com/office/drawing/2014/main" id="{B8B99308-36DA-5345-A48D-0DB833F998E6}"/>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8" name="Ovaal 147">
              <a:extLst>
                <a:ext uri="{FF2B5EF4-FFF2-40B4-BE49-F238E27FC236}">
                  <a16:creationId xmlns:a16="http://schemas.microsoft.com/office/drawing/2014/main" id="{C147B810-37E1-B66E-C106-433FC55545B8}"/>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9" name="Rechthoek 148">
              <a:extLst>
                <a:ext uri="{FF2B5EF4-FFF2-40B4-BE49-F238E27FC236}">
                  <a16:creationId xmlns:a16="http://schemas.microsoft.com/office/drawing/2014/main" id="{68CC4882-023E-7839-D15A-0ED72B988DDA}"/>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50" name="Rechthoek 149">
              <a:extLst>
                <a:ext uri="{FF2B5EF4-FFF2-40B4-BE49-F238E27FC236}">
                  <a16:creationId xmlns:a16="http://schemas.microsoft.com/office/drawing/2014/main" id="{43D62831-92AC-C6BE-0E09-9D361FE0E1A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1" name="Afbeelding 150">
            <a:extLst>
              <a:ext uri="{FF2B5EF4-FFF2-40B4-BE49-F238E27FC236}">
                <a16:creationId xmlns:a16="http://schemas.microsoft.com/office/drawing/2014/main" id="{F7486BF6-3BF2-32D1-F955-3A85F12F7099}"/>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0F231A5-F853-E4F1-D1F7-369C9BD89583}"/>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895005AD-2E62-5DCC-16B6-A9A5A40AEE52}"/>
                </a:ext>
              </a:extLst>
            </p:cNvPr>
            <p:cNvGrpSpPr/>
            <p:nvPr/>
          </p:nvGrpSpPr>
          <p:grpSpPr>
            <a:xfrm>
              <a:off x="-3812294" y="4243294"/>
              <a:ext cx="3600000" cy="2614706"/>
              <a:chOff x="-3808800" y="4200525"/>
              <a:chExt cx="3600000" cy="2614706"/>
            </a:xfrm>
          </p:grpSpPr>
          <p:sp>
            <p:nvSpPr>
              <p:cNvPr id="14" name="Rechthoek 13">
                <a:extLst>
                  <a:ext uri="{FF2B5EF4-FFF2-40B4-BE49-F238E27FC236}">
                    <a16:creationId xmlns:a16="http://schemas.microsoft.com/office/drawing/2014/main" id="{5A2EF88E-6B54-9A00-2FA2-59BB3E9CFD8D}"/>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5" name="Ovaal 14">
                <a:extLst>
                  <a:ext uri="{FF2B5EF4-FFF2-40B4-BE49-F238E27FC236}">
                    <a16:creationId xmlns:a16="http://schemas.microsoft.com/office/drawing/2014/main" id="{10626373-C019-725B-A701-07249F9949A8}"/>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6" name="Rechthoek 15">
                <a:extLst>
                  <a:ext uri="{FF2B5EF4-FFF2-40B4-BE49-F238E27FC236}">
                    <a16:creationId xmlns:a16="http://schemas.microsoft.com/office/drawing/2014/main" id="{3B627675-2DB0-A8D2-8079-A1D5B56B1EB2}"/>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7" name="Groep 16">
                <a:extLst>
                  <a:ext uri="{FF2B5EF4-FFF2-40B4-BE49-F238E27FC236}">
                    <a16:creationId xmlns:a16="http://schemas.microsoft.com/office/drawing/2014/main" id="{BD946B61-2395-639F-59EF-6C32E916B6E6}"/>
                  </a:ext>
                </a:extLst>
              </p:cNvPr>
              <p:cNvGrpSpPr/>
              <p:nvPr/>
            </p:nvGrpSpPr>
            <p:grpSpPr>
              <a:xfrm>
                <a:off x="-3353490" y="6489233"/>
                <a:ext cx="825500" cy="209550"/>
                <a:chOff x="13496528" y="3168235"/>
                <a:chExt cx="825500" cy="209550"/>
              </a:xfrm>
            </p:grpSpPr>
            <p:sp>
              <p:nvSpPr>
                <p:cNvPr id="22" name="Rechthoek 21">
                  <a:extLst>
                    <a:ext uri="{FF2B5EF4-FFF2-40B4-BE49-F238E27FC236}">
                      <a16:creationId xmlns:a16="http://schemas.microsoft.com/office/drawing/2014/main" id="{8CD99CB1-E077-735E-B774-1861795BD8DB}"/>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3" name="Rechte verbindingslijn 22">
                  <a:extLst>
                    <a:ext uri="{FF2B5EF4-FFF2-40B4-BE49-F238E27FC236}">
                      <a16:creationId xmlns:a16="http://schemas.microsoft.com/office/drawing/2014/main" id="{528E65DA-3BB9-11FE-CD0A-9A56B5C3F985}"/>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4" name="Gelijkbenige driehoek 134">
                  <a:extLst>
                    <a:ext uri="{FF2B5EF4-FFF2-40B4-BE49-F238E27FC236}">
                      <a16:creationId xmlns:a16="http://schemas.microsoft.com/office/drawing/2014/main" id="{DBE61089-9F52-D7C7-A0DC-7F77C270BDDB}"/>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283349E8-095E-1A48-F339-71C43EDF2A33}"/>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9" name="Rechthoek 18">
                <a:extLst>
                  <a:ext uri="{FF2B5EF4-FFF2-40B4-BE49-F238E27FC236}">
                    <a16:creationId xmlns:a16="http://schemas.microsoft.com/office/drawing/2014/main" id="{77222BA4-9AAD-601E-F04E-AB507A3F8C10}"/>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20" name="Rechthoek 19">
                <a:extLst>
                  <a:ext uri="{FF2B5EF4-FFF2-40B4-BE49-F238E27FC236}">
                    <a16:creationId xmlns:a16="http://schemas.microsoft.com/office/drawing/2014/main" id="{0843F773-05AD-E62E-70F5-F05EBB59D75B}"/>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1" name="Ovaal 20">
                <a:extLst>
                  <a:ext uri="{FF2B5EF4-FFF2-40B4-BE49-F238E27FC236}">
                    <a16:creationId xmlns:a16="http://schemas.microsoft.com/office/drawing/2014/main" id="{4565E9E6-4258-3B05-D127-EFA9599A9270}"/>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AA6C4141-48BE-7633-32F2-B08771C2D155}"/>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5" name="Groep 24">
            <a:extLst>
              <a:ext uri="{FF2B5EF4-FFF2-40B4-BE49-F238E27FC236}">
                <a16:creationId xmlns:a16="http://schemas.microsoft.com/office/drawing/2014/main" id="{AE0B7663-4C4A-F5B3-5CF4-C0395C6952F2}"/>
              </a:ext>
            </a:extLst>
          </p:cNvPr>
          <p:cNvGrpSpPr/>
          <p:nvPr/>
        </p:nvGrpSpPr>
        <p:grpSpPr>
          <a:xfrm>
            <a:off x="-3808800" y="0"/>
            <a:ext cx="3600000" cy="3361037"/>
            <a:chOff x="-3808800" y="0"/>
            <a:chExt cx="3600000" cy="3361037"/>
          </a:xfrm>
        </p:grpSpPr>
        <p:grpSp>
          <p:nvGrpSpPr>
            <p:cNvPr id="26" name="Groep 25">
              <a:extLst>
                <a:ext uri="{FF2B5EF4-FFF2-40B4-BE49-F238E27FC236}">
                  <a16:creationId xmlns:a16="http://schemas.microsoft.com/office/drawing/2014/main" id="{BEB2D311-00FA-ED53-4E01-BE84CB8AB5D4}"/>
                </a:ext>
              </a:extLst>
            </p:cNvPr>
            <p:cNvGrpSpPr/>
            <p:nvPr/>
          </p:nvGrpSpPr>
          <p:grpSpPr>
            <a:xfrm>
              <a:off x="-3808800" y="0"/>
              <a:ext cx="3600000" cy="3361037"/>
              <a:chOff x="-3777458" y="0"/>
              <a:chExt cx="3600000" cy="3361037"/>
            </a:xfrm>
          </p:grpSpPr>
          <p:sp>
            <p:nvSpPr>
              <p:cNvPr id="30" name="Rechthoek 29">
                <a:extLst>
                  <a:ext uri="{FF2B5EF4-FFF2-40B4-BE49-F238E27FC236}">
                    <a16:creationId xmlns:a16="http://schemas.microsoft.com/office/drawing/2014/main" id="{D142260B-D436-EE92-89BB-229E2E468D3C}"/>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1" name="Ovaal 30">
                <a:extLst>
                  <a:ext uri="{FF2B5EF4-FFF2-40B4-BE49-F238E27FC236}">
                    <a16:creationId xmlns:a16="http://schemas.microsoft.com/office/drawing/2014/main" id="{87031949-C74C-070D-C2E4-6AEECD75E4D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2" name="Rechthoek 31">
                <a:extLst>
                  <a:ext uri="{FF2B5EF4-FFF2-40B4-BE49-F238E27FC236}">
                    <a16:creationId xmlns:a16="http://schemas.microsoft.com/office/drawing/2014/main" id="{A6225CB1-7016-4C9B-73C4-DB3456ADE81E}"/>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3" name="Ovaal 32">
                <a:extLst>
                  <a:ext uri="{FF2B5EF4-FFF2-40B4-BE49-F238E27FC236}">
                    <a16:creationId xmlns:a16="http://schemas.microsoft.com/office/drawing/2014/main" id="{6AD69FCF-18C6-AECE-63D0-1768602A6BDC}"/>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4" name="Rechthoek 33">
                <a:extLst>
                  <a:ext uri="{FF2B5EF4-FFF2-40B4-BE49-F238E27FC236}">
                    <a16:creationId xmlns:a16="http://schemas.microsoft.com/office/drawing/2014/main" id="{458A70B8-02C4-8F48-DEB3-8A7A903EDF7C}"/>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5" name="Ovaal 34">
                <a:extLst>
                  <a:ext uri="{FF2B5EF4-FFF2-40B4-BE49-F238E27FC236}">
                    <a16:creationId xmlns:a16="http://schemas.microsoft.com/office/drawing/2014/main" id="{1C92D8BB-7218-CF7A-A29E-ABCB78DA240B}"/>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6" name="Ovaal 35">
                <a:extLst>
                  <a:ext uri="{FF2B5EF4-FFF2-40B4-BE49-F238E27FC236}">
                    <a16:creationId xmlns:a16="http://schemas.microsoft.com/office/drawing/2014/main" id="{EA0B7601-C68A-690C-2F93-2FA7DC6E4FB3}"/>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7" name="VOORBEELD">
                <a:extLst>
                  <a:ext uri="{FF2B5EF4-FFF2-40B4-BE49-F238E27FC236}">
                    <a16:creationId xmlns:a16="http://schemas.microsoft.com/office/drawing/2014/main" id="{08B39B35-7D4B-3BBA-6947-F7534EB35BAB}"/>
                  </a:ext>
                </a:extLst>
              </p:cNvPr>
              <p:cNvGrpSpPr/>
              <p:nvPr/>
            </p:nvGrpSpPr>
            <p:grpSpPr>
              <a:xfrm>
                <a:off x="-3596463" y="501346"/>
                <a:ext cx="3234311" cy="558875"/>
                <a:chOff x="-3605171" y="458674"/>
                <a:chExt cx="3234311" cy="558875"/>
              </a:xfrm>
            </p:grpSpPr>
            <p:sp>
              <p:nvSpPr>
                <p:cNvPr id="40" name="Rechthoek 39">
                  <a:extLst>
                    <a:ext uri="{FF2B5EF4-FFF2-40B4-BE49-F238E27FC236}">
                      <a16:creationId xmlns:a16="http://schemas.microsoft.com/office/drawing/2014/main" id="{FBCC2BE9-D027-EE12-999B-DB0236F4AE04}"/>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1" name="Rechte verbindingslijn 40">
                  <a:extLst>
                    <a:ext uri="{FF2B5EF4-FFF2-40B4-BE49-F238E27FC236}">
                      <a16:creationId xmlns:a16="http://schemas.microsoft.com/office/drawing/2014/main" id="{C190D4ED-B436-EA12-22A6-5E93EC5E8F56}"/>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6ADEAC6-4DBE-A4B3-0687-3BC84C52E7A9}"/>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B54D347E-ED72-78A0-194F-D644E58EAB30}"/>
                    </a:ext>
                  </a:extLst>
                </p:cNvPr>
                <p:cNvGrpSpPr/>
                <p:nvPr/>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DE656FBA-38AF-2C95-2356-FAA339CE4604}"/>
                      </a:ext>
                    </a:extLst>
                  </p:cNvPr>
                  <p:cNvGrpSpPr/>
                  <p:nvPr/>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B1228B28-133D-CCFA-8B44-5B946FE14C6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E0E984FE-190B-D00F-EB97-0B8B4198CD5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D93459FE-76A8-415B-D86C-A332CFBCA513}"/>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A8C484B-5511-930E-E70C-43984BEB51E5}"/>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0DB8BE92-0B82-B84C-E39E-FF94DD072CF2}"/>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69">
                    <a:extLst>
                      <a:ext uri="{FF2B5EF4-FFF2-40B4-BE49-F238E27FC236}">
                        <a16:creationId xmlns:a16="http://schemas.microsoft.com/office/drawing/2014/main" id="{2F45FA39-32B5-6302-706D-5C0BEEFC6EAA}"/>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42E49BB9-1281-B376-E723-753E506483C2}"/>
                    </a:ext>
                  </a:extLst>
                </p:cNvPr>
                <p:cNvGrpSpPr/>
                <p:nvPr/>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956FD95C-D7D3-102D-89B9-AC7B81F0778F}"/>
                      </a:ext>
                    </a:extLst>
                  </p:cNvPr>
                  <p:cNvGrpSpPr/>
                  <p:nvPr/>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FB256E54-93E8-87AD-CA9E-EFF8D22215B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FFCB036-255A-B5F6-599E-A01224C139D0}"/>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C4A4FB59-B7FB-C0C5-48E0-A75848C1C6D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2F9E2065-24CC-CECE-119C-87DE77F0E096}"/>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A8EF6536-F3E7-7326-A9EB-DFA0D829DFA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2">
                    <a:extLst>
                      <a:ext uri="{FF2B5EF4-FFF2-40B4-BE49-F238E27FC236}">
                        <a16:creationId xmlns:a16="http://schemas.microsoft.com/office/drawing/2014/main" id="{07236B74-B63C-0F59-7926-190F72D25BB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C3371DB2-A5F1-0FD0-26F5-B1CE00D1AE42}"/>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EA46743C-2EA1-B665-7BEA-0742A0050827}"/>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7" name="Rechthoek 46">
                  <a:extLst>
                    <a:ext uri="{FF2B5EF4-FFF2-40B4-BE49-F238E27FC236}">
                      <a16:creationId xmlns:a16="http://schemas.microsoft.com/office/drawing/2014/main" id="{A94448C3-D4C5-E53D-33EF-3702A15D56BF}"/>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8" name="Groep 47">
                  <a:extLst>
                    <a:ext uri="{FF2B5EF4-FFF2-40B4-BE49-F238E27FC236}">
                      <a16:creationId xmlns:a16="http://schemas.microsoft.com/office/drawing/2014/main" id="{44AEEF45-5A55-9A4B-40DD-EC8E03A4083F}"/>
                    </a:ext>
                  </a:extLst>
                </p:cNvPr>
                <p:cNvGrpSpPr/>
                <p:nvPr/>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AF23766F-8EE1-9CDE-0B7E-2725FF6FF19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071BA7F8-DCC6-4280-59F5-0AC456C0CD2B}"/>
                      </a:ext>
                    </a:extLst>
                  </p:cNvPr>
                  <p:cNvGrpSpPr/>
                  <p:nvPr/>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79712E8B-9EBB-BEF0-5EFE-2A2108CB0AB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AC87872-343B-CDD9-799E-AA099B15D98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E369ECF9-B4D2-024A-24F7-A7CBD61E616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71DD93F3-BBAE-C036-92D4-8E644D940618}"/>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1D60906C-45ED-4CE8-FEED-3840F1719F47}"/>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5">
                    <a:extLst>
                      <a:ext uri="{FF2B5EF4-FFF2-40B4-BE49-F238E27FC236}">
                        <a16:creationId xmlns:a16="http://schemas.microsoft.com/office/drawing/2014/main" id="{8BB28B29-480C-4BB9-034B-1E743104C0F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CEA229B9-9059-447F-9C34-E7C1580D786E}"/>
                    </a:ext>
                  </a:extLst>
                </p:cNvPr>
                <p:cNvGrpSpPr/>
                <p:nvPr/>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A0EE617A-66C5-AC30-3A7B-1449CF696F94}"/>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9D60C243-183D-94D2-5CAA-F9B7CD5DEC41}"/>
                      </a:ext>
                    </a:extLst>
                  </p:cNvPr>
                  <p:cNvGrpSpPr/>
                  <p:nvPr/>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1CD64CE2-C964-D5EB-142A-7265CF12093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3D3B05E5-1BE8-48BE-B20F-8D4B429FA526}"/>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1140B5D2-F10A-E99D-A6D4-57E866866D6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E62D313F-B739-132A-5BF4-9CA8F6B0DC7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D1212006-DD68-2352-3A1B-75E62E2CFF4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47">
                    <a:extLst>
                      <a:ext uri="{FF2B5EF4-FFF2-40B4-BE49-F238E27FC236}">
                        <a16:creationId xmlns:a16="http://schemas.microsoft.com/office/drawing/2014/main" id="{42F12E11-8833-C649-6B59-69AEFE79B64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8" name="Rechthoek 37">
                <a:extLst>
                  <a:ext uri="{FF2B5EF4-FFF2-40B4-BE49-F238E27FC236}">
                    <a16:creationId xmlns:a16="http://schemas.microsoft.com/office/drawing/2014/main" id="{392D9655-F5DC-F4C0-5D4E-59486CF091E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9" name="Rechthoek 38">
                <a:extLst>
                  <a:ext uri="{FF2B5EF4-FFF2-40B4-BE49-F238E27FC236}">
                    <a16:creationId xmlns:a16="http://schemas.microsoft.com/office/drawing/2014/main" id="{FB1B6BCA-3B55-42BB-9862-FD4F9D4158B0}"/>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7" name="Ovaal 26">
              <a:extLst>
                <a:ext uri="{FF2B5EF4-FFF2-40B4-BE49-F238E27FC236}">
                  <a16:creationId xmlns:a16="http://schemas.microsoft.com/office/drawing/2014/main" id="{8AEFBA7B-2C77-14A6-2982-7181B61E4F4B}"/>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8" name="Rechthoek 27">
              <a:extLst>
                <a:ext uri="{FF2B5EF4-FFF2-40B4-BE49-F238E27FC236}">
                  <a16:creationId xmlns:a16="http://schemas.microsoft.com/office/drawing/2014/main" id="{74A882A0-7DF2-5E64-9578-F9B8ABAAC65A}"/>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9" name="Rechthoek 28">
              <a:extLst>
                <a:ext uri="{FF2B5EF4-FFF2-40B4-BE49-F238E27FC236}">
                  <a16:creationId xmlns:a16="http://schemas.microsoft.com/office/drawing/2014/main" id="{4CE4D130-5815-19D5-DBE0-34AFF363F6B1}"/>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2263243674"/>
      </p:ext>
    </p:extLst>
  </p:cSld>
  <p:clrMapOvr>
    <a:masterClrMapping/>
  </p:clrMapOvr>
  <p:hf hdr="0"/>
  <p:extLst>
    <p:ext uri="{DCECCB84-F9BA-43D5-87BE-67443E8EF086}">
      <p15:sldGuideLst xmlns:p15="http://schemas.microsoft.com/office/powerpoint/2012/main">
        <p15:guide id="1" orient="horz" pos="64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en-GB" noProof="0"/>
              <a:t>Click to edit Master title style</a:t>
            </a:r>
            <a:endParaRPr lang="nl-NL" noProof="0"/>
          </a:p>
        </p:txBody>
      </p:sp>
    </p:spTree>
    <p:extLst>
      <p:ext uri="{BB962C8B-B14F-4D97-AF65-F5344CB8AC3E}">
        <p14:creationId xmlns:p14="http://schemas.microsoft.com/office/powerpoint/2010/main" val="11227215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66640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42625" y="1508760"/>
            <a:ext cx="3390442" cy="2857500"/>
          </a:xfrm>
        </p:spPr>
        <p:txBody>
          <a:bodyPr anchor="t">
            <a:normAutofit/>
          </a:bodyPr>
          <a:lstStyle>
            <a:lvl1pPr>
              <a:defRPr sz="25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57596" y="1508760"/>
            <a:ext cx="5233669" cy="413187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44976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19200" y="1097280"/>
            <a:ext cx="3205908" cy="3428174"/>
          </a:xfrm>
        </p:spPr>
        <p:txBody>
          <a:bodyPr anchor="t">
            <a:normAutofit/>
          </a:bodyPr>
          <a:lstStyle>
            <a:lvl1pPr>
              <a:defRPr sz="25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46320" y="1098484"/>
            <a:ext cx="6126480" cy="507371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21823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3367238" cy="2031205"/>
          </a:xfrm>
        </p:spPr>
        <p:txBody>
          <a:bodyPr anchor="t">
            <a:normAutofit/>
          </a:bodyPr>
          <a:lstStyle>
            <a:lvl1pPr>
              <a:defRPr sz="25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94998" y="822960"/>
            <a:ext cx="7087401" cy="534924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9374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60520" y="822960"/>
            <a:ext cx="7305005" cy="972657"/>
          </a:xfrm>
        </p:spPr>
        <p:txBody>
          <a:bodyPr anchor="t"/>
          <a:lstStyle/>
          <a:p>
            <a:r>
              <a:rPr lang="en-US"/>
              <a:t>Click to edit Master title style</a:t>
            </a:r>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3493008" cy="6107204"/>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63095" y="1993392"/>
            <a:ext cx="7305005" cy="4120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8992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7196328" cy="1068324"/>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996440"/>
            <a:ext cx="719632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2090" y="6329172"/>
            <a:ext cx="2816835"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974104" y="6329172"/>
            <a:ext cx="2660904" cy="338328"/>
          </a:xfrm>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809836"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8698986" y="758460"/>
            <a:ext cx="3493014" cy="6099541"/>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4010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10706100" cy="68391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654" y="1506872"/>
            <a:ext cx="10693446" cy="4665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2031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478799" y="374904"/>
            <a:ext cx="8029143" cy="9144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640F6D4C-AB58-61E2-820C-26713F7162B4}"/>
              </a:ext>
            </a:extLst>
          </p:cNvPr>
          <p:cNvSpPr>
            <a:spLocks noGrp="1"/>
          </p:cNvSpPr>
          <p:nvPr>
            <p:ph type="pic" sz="quarter" idx="15" hasCustomPrompt="1"/>
          </p:nvPr>
        </p:nvSpPr>
        <p:spPr>
          <a:xfrm>
            <a:off x="1" y="0"/>
            <a:ext cx="2812577" cy="6096000"/>
          </a:xfrm>
          <a:custGeom>
            <a:avLst/>
            <a:gdLst>
              <a:gd name="connsiteX0" fmla="*/ 0 w 2812577"/>
              <a:gd name="connsiteY0" fmla="*/ 0 h 6096000"/>
              <a:gd name="connsiteX1" fmla="*/ 2812577 w 2812577"/>
              <a:gd name="connsiteY1" fmla="*/ 0 h 6096000"/>
              <a:gd name="connsiteX2" fmla="*/ 2812577 w 2812577"/>
              <a:gd name="connsiteY2" fmla="*/ 5594478 h 6096000"/>
              <a:gd name="connsiteX3" fmla="*/ 2311055 w 2812577"/>
              <a:gd name="connsiteY3" fmla="*/ 6096000 h 6096000"/>
              <a:gd name="connsiteX4" fmla="*/ 0 w 2812577"/>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5594478"/>
                </a:lnTo>
                <a:cubicBezTo>
                  <a:pt x="2812577" y="5871461"/>
                  <a:pt x="2588038" y="6096000"/>
                  <a:pt x="2311055" y="6096000"/>
                </a:cubicBezTo>
                <a:lnTo>
                  <a:pt x="0" y="6096000"/>
                </a:ln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3478798" y="1444752"/>
            <a:ext cx="8029144"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3478799"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17289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365760"/>
            <a:ext cx="7935953" cy="9144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444752"/>
            <a:ext cx="7935953"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365D02ED-881B-AC26-9FB1-E0C7AC5229CD}"/>
              </a:ext>
            </a:extLst>
          </p:cNvPr>
          <p:cNvSpPr>
            <a:spLocks noGrp="1"/>
          </p:cNvSpPr>
          <p:nvPr>
            <p:ph type="pic" sz="quarter" idx="15" hasCustomPrompt="1"/>
          </p:nvPr>
        </p:nvSpPr>
        <p:spPr>
          <a:xfrm>
            <a:off x="9379423" y="0"/>
            <a:ext cx="2812577" cy="6096000"/>
          </a:xfrm>
          <a:custGeom>
            <a:avLst/>
            <a:gdLst>
              <a:gd name="connsiteX0" fmla="*/ 0 w 2812577"/>
              <a:gd name="connsiteY0" fmla="*/ 0 h 6096000"/>
              <a:gd name="connsiteX1" fmla="*/ 2812577 w 2812577"/>
              <a:gd name="connsiteY1" fmla="*/ 0 h 6096000"/>
              <a:gd name="connsiteX2" fmla="*/ 2812577 w 2812577"/>
              <a:gd name="connsiteY2" fmla="*/ 6096000 h 6096000"/>
              <a:gd name="connsiteX3" fmla="*/ 501522 w 2812577"/>
              <a:gd name="connsiteY3" fmla="*/ 6096000 h 6096000"/>
              <a:gd name="connsiteX4" fmla="*/ 0 w 281257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6096000"/>
                </a:lnTo>
                <a:lnTo>
                  <a:pt x="501522" y="6096000"/>
                </a:lnTo>
                <a:cubicBezTo>
                  <a:pt x="224539" y="6096000"/>
                  <a:pt x="0" y="5871461"/>
                  <a:pt x="0" y="5594478"/>
                </a:cubicBez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699849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1301" y="822960"/>
            <a:ext cx="5986799" cy="1092104"/>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3253D553-C5F3-3129-9E70-5FFBFDC9ECE7}"/>
              </a:ext>
            </a:extLst>
          </p:cNvPr>
          <p:cNvSpPr>
            <a:spLocks noGrp="1"/>
          </p:cNvSpPr>
          <p:nvPr>
            <p:ph type="pic" sz="quarter" idx="15" hasCustomPrompt="1"/>
          </p:nvPr>
        </p:nvSpPr>
        <p:spPr>
          <a:xfrm>
            <a:off x="0" y="0"/>
            <a:ext cx="4785141" cy="6096000"/>
          </a:xfrm>
          <a:custGeom>
            <a:avLst/>
            <a:gdLst>
              <a:gd name="connsiteX0" fmla="*/ 0 w 4785141"/>
              <a:gd name="connsiteY0" fmla="*/ 0 h 6096000"/>
              <a:gd name="connsiteX1" fmla="*/ 4785141 w 4785141"/>
              <a:gd name="connsiteY1" fmla="*/ 0 h 6096000"/>
              <a:gd name="connsiteX2" fmla="*/ 4785141 w 4785141"/>
              <a:gd name="connsiteY2" fmla="*/ 5594478 h 6096000"/>
              <a:gd name="connsiteX3" fmla="*/ 4283619 w 4785141"/>
              <a:gd name="connsiteY3" fmla="*/ 6096000 h 6096000"/>
              <a:gd name="connsiteX4" fmla="*/ 0 w 4785141"/>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141" h="6096000">
                <a:moveTo>
                  <a:pt x="0" y="0"/>
                </a:moveTo>
                <a:lnTo>
                  <a:pt x="4785141" y="0"/>
                </a:lnTo>
                <a:lnTo>
                  <a:pt x="4785141" y="5594478"/>
                </a:lnTo>
                <a:cubicBezTo>
                  <a:pt x="4785141" y="5871461"/>
                  <a:pt x="4560602" y="6096000"/>
                  <a:pt x="4283619" y="6096000"/>
                </a:cubicBezTo>
                <a:lnTo>
                  <a:pt x="0" y="60960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481302" y="1996440"/>
            <a:ext cx="598679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685436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6" y="822960"/>
            <a:ext cx="6140334" cy="973212"/>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71725" y="1996440"/>
            <a:ext cx="6140335" cy="409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31088019-00EC-C5EE-FDBA-3FD6E5C52EF8}"/>
              </a:ext>
            </a:extLst>
          </p:cNvPr>
          <p:cNvSpPr>
            <a:spLocks noGrp="1"/>
          </p:cNvSpPr>
          <p:nvPr>
            <p:ph type="pic" sz="quarter" idx="15" hasCustomPrompt="1"/>
          </p:nvPr>
        </p:nvSpPr>
        <p:spPr>
          <a:xfrm>
            <a:off x="7619999" y="0"/>
            <a:ext cx="4572001" cy="6095689"/>
          </a:xfrm>
          <a:custGeom>
            <a:avLst/>
            <a:gdLst>
              <a:gd name="connsiteX0" fmla="*/ 0 w 4572001"/>
              <a:gd name="connsiteY0" fmla="*/ 0 h 6095689"/>
              <a:gd name="connsiteX1" fmla="*/ 4572001 w 4572001"/>
              <a:gd name="connsiteY1" fmla="*/ 0 h 6095689"/>
              <a:gd name="connsiteX2" fmla="*/ 4572001 w 4572001"/>
              <a:gd name="connsiteY2" fmla="*/ 6095689 h 6095689"/>
              <a:gd name="connsiteX3" fmla="*/ 501522 w 4572001"/>
              <a:gd name="connsiteY3" fmla="*/ 6095689 h 6095689"/>
              <a:gd name="connsiteX4" fmla="*/ 0 w 4572001"/>
              <a:gd name="connsiteY4" fmla="*/ 5590205 h 609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1" h="6095689">
                <a:moveTo>
                  <a:pt x="0" y="0"/>
                </a:moveTo>
                <a:lnTo>
                  <a:pt x="4572001" y="0"/>
                </a:lnTo>
                <a:lnTo>
                  <a:pt x="4572001" y="6095689"/>
                </a:lnTo>
                <a:lnTo>
                  <a:pt x="501522" y="6095689"/>
                </a:lnTo>
                <a:cubicBezTo>
                  <a:pt x="224539" y="6095689"/>
                  <a:pt x="0" y="5869376"/>
                  <a:pt x="0" y="559020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F1B30B23-B6C4-3723-57BA-D70C99D0320B}"/>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B5CB376B-27E9-4CDA-655E-2AE645F1DE44}"/>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4EC5A43C-DD1F-E7E6-BBC8-F953BC288BB0}"/>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95462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52346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4" y="822961"/>
            <a:ext cx="4177554" cy="1031240"/>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71725" y="1993392"/>
            <a:ext cx="4177553" cy="4102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CD2D7B58-DFF6-BC00-8544-64FC5F7EED57}"/>
              </a:ext>
            </a:extLst>
          </p:cNvPr>
          <p:cNvSpPr>
            <a:spLocks noGrp="1"/>
          </p:cNvSpPr>
          <p:nvPr>
            <p:ph type="pic" sz="quarter" idx="15" hasCustomPrompt="1"/>
          </p:nvPr>
        </p:nvSpPr>
        <p:spPr>
          <a:xfrm>
            <a:off x="5643722" y="0"/>
            <a:ext cx="6548279" cy="6105855"/>
          </a:xfrm>
          <a:custGeom>
            <a:avLst/>
            <a:gdLst>
              <a:gd name="connsiteX0" fmla="*/ 0 w 6548279"/>
              <a:gd name="connsiteY0" fmla="*/ 0 h 6105855"/>
              <a:gd name="connsiteX1" fmla="*/ 6548279 w 6548279"/>
              <a:gd name="connsiteY1" fmla="*/ 0 h 6105855"/>
              <a:gd name="connsiteX2" fmla="*/ 6548279 w 6548279"/>
              <a:gd name="connsiteY2" fmla="*/ 6105855 h 6105855"/>
              <a:gd name="connsiteX3" fmla="*/ 501522 w 6548279"/>
              <a:gd name="connsiteY3" fmla="*/ 6105855 h 6105855"/>
              <a:gd name="connsiteX4" fmla="*/ 0 w 6548279"/>
              <a:gd name="connsiteY4" fmla="*/ 5600680 h 610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279" h="6105855">
                <a:moveTo>
                  <a:pt x="0" y="0"/>
                </a:moveTo>
                <a:lnTo>
                  <a:pt x="6548279" y="0"/>
                </a:lnTo>
                <a:lnTo>
                  <a:pt x="6548279" y="6105855"/>
                </a:lnTo>
                <a:lnTo>
                  <a:pt x="501522" y="6105855"/>
                </a:lnTo>
                <a:cubicBezTo>
                  <a:pt x="224539" y="6105855"/>
                  <a:pt x="0" y="5879680"/>
                  <a:pt x="0" y="560068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26935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p>
        </p:txBody>
      </p:sp>
      <p:sp>
        <p:nvSpPr>
          <p:cNvPr id="19" name="Picture Placeholder 18">
            <a:extLst>
              <a:ext uri="{FF2B5EF4-FFF2-40B4-BE49-F238E27FC236}">
                <a16:creationId xmlns:a16="http://schemas.microsoft.com/office/drawing/2014/main" id="{03AE08AD-600E-B6CB-33D0-F11CE0529C45}"/>
              </a:ext>
            </a:extLst>
          </p:cNvPr>
          <p:cNvSpPr>
            <a:spLocks noGrp="1"/>
          </p:cNvSpPr>
          <p:nvPr>
            <p:ph type="pic" sz="quarter" idx="15" hasCustomPrompt="1"/>
          </p:nvPr>
        </p:nvSpPr>
        <p:spPr>
          <a:xfrm>
            <a:off x="1" y="765214"/>
            <a:ext cx="6559827" cy="6092786"/>
          </a:xfrm>
          <a:custGeom>
            <a:avLst/>
            <a:gdLst>
              <a:gd name="connsiteX0" fmla="*/ 0 w 6559827"/>
              <a:gd name="connsiteY0" fmla="*/ 0 h 6092786"/>
              <a:gd name="connsiteX1" fmla="*/ 6058305 w 6559827"/>
              <a:gd name="connsiteY1" fmla="*/ 0 h 6092786"/>
              <a:gd name="connsiteX2" fmla="*/ 6559827 w 6559827"/>
              <a:gd name="connsiteY2" fmla="*/ 501522 h 6092786"/>
              <a:gd name="connsiteX3" fmla="*/ 6559827 w 6559827"/>
              <a:gd name="connsiteY3" fmla="*/ 6092786 h 6092786"/>
              <a:gd name="connsiteX4" fmla="*/ 0 w 6559827"/>
              <a:gd name="connsiteY4" fmla="*/ 6092786 h 60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827" h="6092786">
                <a:moveTo>
                  <a:pt x="0" y="0"/>
                </a:moveTo>
                <a:lnTo>
                  <a:pt x="6058305" y="0"/>
                </a:lnTo>
                <a:cubicBezTo>
                  <a:pt x="6335288" y="0"/>
                  <a:pt x="6559827" y="224539"/>
                  <a:pt x="6559827" y="501522"/>
                </a:cubicBezTo>
                <a:lnTo>
                  <a:pt x="6559827" y="6092786"/>
                </a:lnTo>
                <a:lnTo>
                  <a:pt x="0" y="6092786"/>
                </a:ln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07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3069" y="6329172"/>
            <a:ext cx="2816835"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01199" y="6329172"/>
            <a:ext cx="1387589" cy="338328"/>
          </a:xfrm>
        </p:spPr>
        <p:txBody>
          <a:bodyPr/>
          <a:lstStyle>
            <a:lvl1pPr>
              <a:defRPr>
                <a:solidFill>
                  <a:schemeClr val="tx1"/>
                </a:solidFill>
                <a:effectLst/>
              </a:defRPr>
            </a:lvl1p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5096" y="6329172"/>
            <a:ext cx="454437"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551156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324"/>
            <a:ext cx="2959272" cy="1630841"/>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8096" y="2590800"/>
            <a:ext cx="2959272" cy="3505200"/>
          </a:xfrm>
        </p:spPr>
        <p:txBody>
          <a:bodyPr vert="horz" lIns="91440" tIns="45720" rIns="91440" bIns="45720" rtlCol="0">
            <a:normAutofit/>
          </a:bodyPr>
          <a:lstStyle>
            <a:lvl1pPr marL="285750" indent="-285750">
              <a:buFont typeface="Arial" panose="020B0604020202020204" pitchFamily="34" charset="0"/>
              <a:buChar char="•"/>
              <a:defRPr lang="en-US" dirty="0"/>
            </a:lvl1pPr>
            <a:lvl2pPr marL="400050" indent="-171450">
              <a:buFont typeface="Arial" panose="020B0604020202020204" pitchFamily="34" charset="0"/>
              <a:buChar char="•"/>
              <a:defRPr lang="en-US" dirty="0"/>
            </a:lvl2pPr>
            <a:lvl3pPr marL="628650" indent="-171450">
              <a:buFont typeface="Arial" panose="020B0604020202020204" pitchFamily="34" charset="0"/>
              <a:buChar char="•"/>
              <a:defRPr lang="en-US" dirty="0"/>
            </a:lvl3pPr>
            <a:lvl4pPr marL="857250" indent="-171450">
              <a:buFont typeface="Arial" panose="020B0604020202020204" pitchFamily="34" charset="0"/>
              <a:buChar char="•"/>
              <a:defRPr lang="en-US" dirty="0"/>
            </a:lvl4pPr>
            <a:lvl5pPr marL="1085850"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7648"/>
            <a:ext cx="1833677"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601773" y="6318659"/>
            <a:ext cx="1092885" cy="338328"/>
          </a:xfrm>
        </p:spPr>
        <p:txBody>
          <a:bodyPr/>
          <a:lstStyle>
            <a:lvl1pPr>
              <a:defRPr>
                <a:solidFill>
                  <a:schemeClr val="tx1"/>
                </a:solidFill>
                <a:effectLst/>
              </a:defRPr>
            </a:lvl1p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694658" y="6318659"/>
            <a:ext cx="457200" cy="338328"/>
          </a:xfrm>
        </p:spPr>
        <p:txBody>
          <a:bodyPr/>
          <a:lstStyle/>
          <a:p>
            <a:fld id="{235F31FF-4816-4A7C-BAEE-4B5C41A91EB1}" type="slidenum">
              <a:rPr lang="en-US" smtClean="0"/>
              <a:t>‹#›</a:t>
            </a:fld>
            <a:endParaRPr lang="en-US"/>
          </a:p>
        </p:txBody>
      </p:sp>
      <p:sp>
        <p:nvSpPr>
          <p:cNvPr id="12" name="Picture Placeholder 11">
            <a:extLst>
              <a:ext uri="{FF2B5EF4-FFF2-40B4-BE49-F238E27FC236}">
                <a16:creationId xmlns:a16="http://schemas.microsoft.com/office/drawing/2014/main" id="{0A8E9606-29A0-9DB6-D153-C4863559DC60}"/>
              </a:ext>
            </a:extLst>
          </p:cNvPr>
          <p:cNvSpPr>
            <a:spLocks noGrp="1"/>
          </p:cNvSpPr>
          <p:nvPr>
            <p:ph type="pic" sz="quarter" idx="15" hasCustomPrompt="1"/>
          </p:nvPr>
        </p:nvSpPr>
        <p:spPr>
          <a:xfrm>
            <a:off x="4383033" y="765213"/>
            <a:ext cx="7808967" cy="6092787"/>
          </a:xfrm>
          <a:custGeom>
            <a:avLst/>
            <a:gdLst>
              <a:gd name="connsiteX0" fmla="*/ 501522 w 7808967"/>
              <a:gd name="connsiteY0" fmla="*/ 0 h 6092787"/>
              <a:gd name="connsiteX1" fmla="*/ 7808967 w 7808967"/>
              <a:gd name="connsiteY1" fmla="*/ 0 h 6092787"/>
              <a:gd name="connsiteX2" fmla="*/ 7808967 w 7808967"/>
              <a:gd name="connsiteY2" fmla="*/ 6092787 h 6092787"/>
              <a:gd name="connsiteX3" fmla="*/ 0 w 7808967"/>
              <a:gd name="connsiteY3" fmla="*/ 6092787 h 6092787"/>
              <a:gd name="connsiteX4" fmla="*/ 0 w 7808967"/>
              <a:gd name="connsiteY4" fmla="*/ 501522 h 6092787"/>
              <a:gd name="connsiteX5" fmla="*/ 501522 w 7808967"/>
              <a:gd name="connsiteY5" fmla="*/ 0 h 60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8967" h="6092787">
                <a:moveTo>
                  <a:pt x="501522" y="0"/>
                </a:moveTo>
                <a:lnTo>
                  <a:pt x="7808967" y="0"/>
                </a:lnTo>
                <a:lnTo>
                  <a:pt x="7808967" y="6092787"/>
                </a:lnTo>
                <a:lnTo>
                  <a:pt x="0" y="6092787"/>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975194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4842437"/>
            <a:ext cx="3636745" cy="1253564"/>
          </a:xfrm>
        </p:spPr>
        <p:txBody>
          <a:bodyPr anchor="t">
            <a:noAutofit/>
          </a:bodyPr>
          <a:lstStyle>
            <a:lvl1pPr>
              <a:defRPr sz="2500"/>
            </a:lvl1pPr>
          </a:lstStyle>
          <a:p>
            <a:r>
              <a:rPr lang="en-US"/>
              <a:t>Click to edit Master title style</a:t>
            </a:r>
          </a:p>
        </p:txBody>
      </p:sp>
      <p:sp>
        <p:nvSpPr>
          <p:cNvPr id="9" name="Picture Placeholder 3">
            <a:extLst>
              <a:ext uri="{FF2B5EF4-FFF2-40B4-BE49-F238E27FC236}">
                <a16:creationId xmlns:a16="http://schemas.microsoft.com/office/drawing/2014/main" id="{D90D792C-BF4F-3E3A-5C82-8AA602818235}"/>
              </a:ext>
            </a:extLst>
          </p:cNvPr>
          <p:cNvSpPr>
            <a:spLocks noGrp="1"/>
          </p:cNvSpPr>
          <p:nvPr>
            <p:ph type="pic" sz="quarter" idx="15" hasCustomPrompt="1"/>
          </p:nvPr>
        </p:nvSpPr>
        <p:spPr>
          <a:xfrm>
            <a:off x="0" y="0"/>
            <a:ext cx="11468100" cy="4354140"/>
          </a:xfrm>
          <a:custGeom>
            <a:avLst/>
            <a:gdLst>
              <a:gd name="connsiteX0" fmla="*/ 0 w 11468100"/>
              <a:gd name="connsiteY0" fmla="*/ 0 h 4354140"/>
              <a:gd name="connsiteX1" fmla="*/ 11468100 w 11468100"/>
              <a:gd name="connsiteY1" fmla="*/ 0 h 4354140"/>
              <a:gd name="connsiteX2" fmla="*/ 11468100 w 11468100"/>
              <a:gd name="connsiteY2" fmla="*/ 3852618 h 4354140"/>
              <a:gd name="connsiteX3" fmla="*/ 10965387 w 11468100"/>
              <a:gd name="connsiteY3" fmla="*/ 4354140 h 4354140"/>
              <a:gd name="connsiteX4" fmla="*/ 0 w 11468100"/>
              <a:gd name="connsiteY4" fmla="*/ 4354140 h 435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4354140">
                <a:moveTo>
                  <a:pt x="0" y="0"/>
                </a:moveTo>
                <a:lnTo>
                  <a:pt x="11468100" y="0"/>
                </a:lnTo>
                <a:lnTo>
                  <a:pt x="11468100" y="3852618"/>
                </a:lnTo>
                <a:cubicBezTo>
                  <a:pt x="11468100" y="4129601"/>
                  <a:pt x="11243028" y="4354140"/>
                  <a:pt x="10965387" y="4354140"/>
                </a:cubicBezTo>
                <a:lnTo>
                  <a:pt x="0" y="435414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89635" y="4854632"/>
            <a:ext cx="6579807" cy="139376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869253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4095740"/>
            <a:ext cx="3242191" cy="1704459"/>
          </a:xfrm>
        </p:spPr>
        <p:txBody>
          <a:bodyPr anchor="t">
            <a:noAutofit/>
          </a:bodyPr>
          <a:lstStyle>
            <a:lvl1pPr>
              <a:defRPr sz="2500"/>
            </a:lvl1pPr>
          </a:lstStyle>
          <a:p>
            <a:r>
              <a:rPr lang="en-US"/>
              <a:t>Click to edit Master title style</a:t>
            </a:r>
          </a:p>
        </p:txBody>
      </p:sp>
      <p:sp>
        <p:nvSpPr>
          <p:cNvPr id="9" name="Picture Placeholder 8">
            <a:extLst>
              <a:ext uri="{FF2B5EF4-FFF2-40B4-BE49-F238E27FC236}">
                <a16:creationId xmlns:a16="http://schemas.microsoft.com/office/drawing/2014/main" id="{C842B8C5-7416-8C92-3E56-737867305A74}"/>
              </a:ext>
            </a:extLst>
          </p:cNvPr>
          <p:cNvSpPr>
            <a:spLocks noGrp="1"/>
          </p:cNvSpPr>
          <p:nvPr>
            <p:ph type="pic" sz="quarter" idx="15" hasCustomPrompt="1"/>
          </p:nvPr>
        </p:nvSpPr>
        <p:spPr>
          <a:xfrm>
            <a:off x="0" y="0"/>
            <a:ext cx="11468100" cy="3659602"/>
          </a:xfrm>
          <a:custGeom>
            <a:avLst/>
            <a:gdLst>
              <a:gd name="connsiteX0" fmla="*/ 0 w 11468100"/>
              <a:gd name="connsiteY0" fmla="*/ 0 h 3659602"/>
              <a:gd name="connsiteX1" fmla="*/ 11468100 w 11468100"/>
              <a:gd name="connsiteY1" fmla="*/ 0 h 3659602"/>
              <a:gd name="connsiteX2" fmla="*/ 11468100 w 11468100"/>
              <a:gd name="connsiteY2" fmla="*/ 3158080 h 3659602"/>
              <a:gd name="connsiteX3" fmla="*/ 10964923 w 11468100"/>
              <a:gd name="connsiteY3" fmla="*/ 3659602 h 3659602"/>
              <a:gd name="connsiteX4" fmla="*/ 0 w 11468100"/>
              <a:gd name="connsiteY4" fmla="*/ 3659602 h 365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659602">
                <a:moveTo>
                  <a:pt x="0" y="0"/>
                </a:moveTo>
                <a:lnTo>
                  <a:pt x="11468100" y="0"/>
                </a:lnTo>
                <a:lnTo>
                  <a:pt x="11468100" y="3158080"/>
                </a:lnTo>
                <a:cubicBezTo>
                  <a:pt x="11468100" y="3435063"/>
                  <a:pt x="11242820" y="3659602"/>
                  <a:pt x="10964923" y="3659602"/>
                </a:cubicBezTo>
                <a:lnTo>
                  <a:pt x="0" y="365960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4095740"/>
            <a:ext cx="7092745" cy="200601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6163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23860" y="1376413"/>
            <a:ext cx="3834793" cy="2697480"/>
          </a:xfrm>
        </p:spPr>
        <p:txBody>
          <a:bodyPr vert="horz" lIns="91440" tIns="45720" rIns="91440" bIns="45720" rtlCol="0" anchor="b">
            <a:normAutofit/>
          </a:bodyPr>
          <a:lstStyle>
            <a:lvl1pPr>
              <a:defRPr lang="en-US" sz="36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23860" y="4073893"/>
            <a:ext cx="3599210" cy="1162250"/>
          </a:xfrm>
        </p:spPr>
        <p:txBody>
          <a:bodyPr vert="horz" lIns="91440" tIns="45720" rIns="91440" bIns="45720" rtlCol="0" anchor="ctr">
            <a:normAutofit/>
          </a:bodyPr>
          <a:lstStyle>
            <a:lvl1pPr marL="0" indent="0">
              <a:lnSpc>
                <a:spcPct val="100000"/>
              </a:lnSpc>
              <a:buNone/>
              <a:defRPr lang="en-US" sz="1600" dirty="0"/>
            </a:lvl1pPr>
          </a:lstStyle>
          <a:p>
            <a:pPr lvl="0"/>
            <a:r>
              <a:rPr lang="en-US"/>
              <a:t>Click to edit Master subtitle style</a:t>
            </a:r>
          </a:p>
        </p:txBody>
      </p:sp>
      <p:sp>
        <p:nvSpPr>
          <p:cNvPr id="8" name="Picture Placeholder 10">
            <a:extLst>
              <a:ext uri="{FF2B5EF4-FFF2-40B4-BE49-F238E27FC236}">
                <a16:creationId xmlns:a16="http://schemas.microsoft.com/office/drawing/2014/main" id="{51CC2D7F-4DE5-3D21-470F-8B959A5C44D8}"/>
              </a:ext>
            </a:extLst>
          </p:cNvPr>
          <p:cNvSpPr>
            <a:spLocks noGrp="1"/>
          </p:cNvSpPr>
          <p:nvPr>
            <p:ph type="pic" sz="quarter" idx="13" hasCustomPrompt="1"/>
          </p:nvPr>
        </p:nvSpPr>
        <p:spPr>
          <a:xfrm>
            <a:off x="0" y="0"/>
            <a:ext cx="7274402" cy="6096000"/>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041119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159974" cy="1612741"/>
          </a:xfrm>
        </p:spPr>
        <p:txBody>
          <a:bodyPr anchor="t">
            <a:noAutofit/>
          </a:bodyPr>
          <a:lstStyle>
            <a:lvl1pPr>
              <a:defRPr sz="2500"/>
            </a:lvl1pPr>
          </a:lstStyle>
          <a:p>
            <a:r>
              <a:rPr lang="en-US"/>
              <a:t>Click to edit Master title style</a:t>
            </a:r>
          </a:p>
        </p:txBody>
      </p:sp>
      <p:sp>
        <p:nvSpPr>
          <p:cNvPr id="9" name="Footer Placeholder 8">
            <a:extLst>
              <a:ext uri="{FF2B5EF4-FFF2-40B4-BE49-F238E27FC236}">
                <a16:creationId xmlns:a16="http://schemas.microsoft.com/office/drawing/2014/main" id="{C0D06C70-6C8E-0F10-743F-047DC1563DEE}"/>
              </a:ext>
            </a:extLst>
          </p:cNvPr>
          <p:cNvSpPr>
            <a:spLocks noGrp="1"/>
          </p:cNvSpPr>
          <p:nvPr>
            <p:ph type="ftr" sz="quarter" idx="17"/>
          </p:nvPr>
        </p:nvSpPr>
        <p:spPr>
          <a:xfrm>
            <a:off x="772090" y="64008"/>
            <a:ext cx="2816835" cy="338328"/>
          </a:xfrm>
        </p:spPr>
        <p:txBody>
          <a:bodyPr/>
          <a:lstStyle/>
          <a:p>
            <a:endParaRPr lang="en-US"/>
          </a:p>
        </p:txBody>
      </p:sp>
      <p:sp>
        <p:nvSpPr>
          <p:cNvPr id="3" name="Date Placeholder 2">
            <a:extLst>
              <a:ext uri="{FF2B5EF4-FFF2-40B4-BE49-F238E27FC236}">
                <a16:creationId xmlns:a16="http://schemas.microsoft.com/office/drawing/2014/main" id="{984B292A-7A06-6DDC-E8C4-EBEEF5A46C03}"/>
              </a:ext>
            </a:extLst>
          </p:cNvPr>
          <p:cNvSpPr>
            <a:spLocks noGrp="1"/>
          </p:cNvSpPr>
          <p:nvPr>
            <p:ph type="dt" sz="half" idx="16"/>
          </p:nvPr>
        </p:nvSpPr>
        <p:spPr>
          <a:xfrm>
            <a:off x="9291411" y="64008"/>
            <a:ext cx="1612674" cy="338328"/>
          </a:xfrm>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5D35E09C-E9FB-8393-0705-FD349F06C4C1}"/>
              </a:ext>
            </a:extLst>
          </p:cNvPr>
          <p:cNvSpPr>
            <a:spLocks noGrp="1"/>
          </p:cNvSpPr>
          <p:nvPr>
            <p:ph type="sldNum" sz="quarter" idx="18"/>
          </p:nvPr>
        </p:nvSpPr>
        <p:spPr>
          <a:xfrm>
            <a:off x="11050742" y="64008"/>
            <a:ext cx="457200" cy="338328"/>
          </a:xfrm>
        </p:spPr>
        <p:txBody>
          <a:bodyPr/>
          <a:lstStyle/>
          <a:p>
            <a:fld id="{235F31FF-4816-4A7C-BAEE-4B5C41A91EB1}"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822959"/>
            <a:ext cx="7092745" cy="199867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90B4482-E492-864A-9429-7F3F86067CBD}"/>
              </a:ext>
            </a:extLst>
          </p:cNvPr>
          <p:cNvSpPr>
            <a:spLocks noGrp="1"/>
          </p:cNvSpPr>
          <p:nvPr>
            <p:ph type="pic" sz="quarter" idx="15" hasCustomPrompt="1"/>
          </p:nvPr>
        </p:nvSpPr>
        <p:spPr>
          <a:xfrm>
            <a:off x="0" y="3268078"/>
            <a:ext cx="11468100" cy="3589922"/>
          </a:xfrm>
          <a:custGeom>
            <a:avLst/>
            <a:gdLst>
              <a:gd name="connsiteX0" fmla="*/ 0 w 11468100"/>
              <a:gd name="connsiteY0" fmla="*/ 0 h 3589922"/>
              <a:gd name="connsiteX1" fmla="*/ 10964923 w 11468100"/>
              <a:gd name="connsiteY1" fmla="*/ 0 h 3589922"/>
              <a:gd name="connsiteX2" fmla="*/ 11468100 w 11468100"/>
              <a:gd name="connsiteY2" fmla="*/ 501522 h 3589922"/>
              <a:gd name="connsiteX3" fmla="*/ 11468100 w 11468100"/>
              <a:gd name="connsiteY3" fmla="*/ 3589922 h 3589922"/>
              <a:gd name="connsiteX4" fmla="*/ 0 w 11468100"/>
              <a:gd name="connsiteY4" fmla="*/ 3589922 h 35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589922">
                <a:moveTo>
                  <a:pt x="0" y="0"/>
                </a:moveTo>
                <a:lnTo>
                  <a:pt x="10964923" y="0"/>
                </a:lnTo>
                <a:cubicBezTo>
                  <a:pt x="11242820" y="0"/>
                  <a:pt x="11468100" y="224539"/>
                  <a:pt x="11468100" y="501522"/>
                </a:cubicBezTo>
                <a:lnTo>
                  <a:pt x="11468100" y="3589922"/>
                </a:lnTo>
                <a:lnTo>
                  <a:pt x="0" y="3589922"/>
                </a:ln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829609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3316097"/>
            <a:ext cx="3242191" cy="1704459"/>
          </a:xfrm>
        </p:spPr>
        <p:txBody>
          <a:bodyPr anchor="t">
            <a:noAutofit/>
          </a:bodyPr>
          <a:lstStyle>
            <a:lvl1pPr>
              <a:defRPr sz="2500"/>
            </a:lvl1pPr>
          </a:lstStyle>
          <a:p>
            <a:r>
              <a:rPr lang="en-US"/>
              <a:t>Click to edit Master title style</a:t>
            </a:r>
          </a:p>
        </p:txBody>
      </p:sp>
      <p:sp>
        <p:nvSpPr>
          <p:cNvPr id="4" name="Picture Placeholder 3">
            <a:extLst>
              <a:ext uri="{FF2B5EF4-FFF2-40B4-BE49-F238E27FC236}">
                <a16:creationId xmlns:a16="http://schemas.microsoft.com/office/drawing/2014/main" id="{D6389053-627F-50C3-46B2-6517FF15D614}"/>
              </a:ext>
            </a:extLst>
          </p:cNvPr>
          <p:cNvSpPr>
            <a:spLocks noGrp="1"/>
          </p:cNvSpPr>
          <p:nvPr>
            <p:ph type="pic" sz="quarter" idx="15" hasCustomPrompt="1"/>
          </p:nvPr>
        </p:nvSpPr>
        <p:spPr>
          <a:xfrm>
            <a:off x="0" y="1"/>
            <a:ext cx="11468100" cy="2879959"/>
          </a:xfrm>
          <a:custGeom>
            <a:avLst/>
            <a:gdLst>
              <a:gd name="connsiteX0" fmla="*/ 0 w 11468100"/>
              <a:gd name="connsiteY0" fmla="*/ 0 h 2879959"/>
              <a:gd name="connsiteX1" fmla="*/ 11468100 w 11468100"/>
              <a:gd name="connsiteY1" fmla="*/ 0 h 2879959"/>
              <a:gd name="connsiteX2" fmla="*/ 11468100 w 11468100"/>
              <a:gd name="connsiteY2" fmla="*/ 2378437 h 2879959"/>
              <a:gd name="connsiteX3" fmla="*/ 10964923 w 11468100"/>
              <a:gd name="connsiteY3" fmla="*/ 2879959 h 2879959"/>
              <a:gd name="connsiteX4" fmla="*/ 0 w 11468100"/>
              <a:gd name="connsiteY4" fmla="*/ 2879959 h 287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2879959">
                <a:moveTo>
                  <a:pt x="0" y="0"/>
                </a:moveTo>
                <a:lnTo>
                  <a:pt x="11468100" y="0"/>
                </a:lnTo>
                <a:lnTo>
                  <a:pt x="11468100" y="2378437"/>
                </a:lnTo>
                <a:cubicBezTo>
                  <a:pt x="11468100" y="2655420"/>
                  <a:pt x="11242820" y="2879959"/>
                  <a:pt x="10964923" y="2879959"/>
                </a:cubicBezTo>
                <a:lnTo>
                  <a:pt x="0" y="287995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3316096"/>
            <a:ext cx="7092745" cy="28529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71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04428"/>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5F790B68-0230-A98B-796E-2C008AC2CC5D}"/>
              </a:ext>
            </a:extLst>
          </p:cNvPr>
          <p:cNvSpPr>
            <a:spLocks noGrp="1"/>
          </p:cNvSpPr>
          <p:nvPr>
            <p:ph type="pic" sz="quarter" idx="15" hasCustomPrompt="1"/>
          </p:nvPr>
        </p:nvSpPr>
        <p:spPr>
          <a:xfrm>
            <a:off x="0" y="1750092"/>
            <a:ext cx="6553940" cy="5107908"/>
          </a:xfrm>
          <a:custGeom>
            <a:avLst/>
            <a:gdLst>
              <a:gd name="connsiteX0" fmla="*/ 0 w 6553940"/>
              <a:gd name="connsiteY0" fmla="*/ 0 h 5107908"/>
              <a:gd name="connsiteX1" fmla="*/ 6118541 w 6553940"/>
              <a:gd name="connsiteY1" fmla="*/ 0 h 5107908"/>
              <a:gd name="connsiteX2" fmla="*/ 6553940 w 6553940"/>
              <a:gd name="connsiteY2" fmla="*/ 439618 h 5107908"/>
              <a:gd name="connsiteX3" fmla="*/ 6553940 w 6553940"/>
              <a:gd name="connsiteY3" fmla="*/ 5107908 h 5107908"/>
              <a:gd name="connsiteX4" fmla="*/ 0 w 6553940"/>
              <a:gd name="connsiteY4" fmla="*/ 5107908 h 510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940" h="5107908">
                <a:moveTo>
                  <a:pt x="0" y="0"/>
                </a:moveTo>
                <a:lnTo>
                  <a:pt x="6118541" y="0"/>
                </a:lnTo>
                <a:cubicBezTo>
                  <a:pt x="6359005" y="0"/>
                  <a:pt x="6553940" y="196824"/>
                  <a:pt x="6553940" y="439618"/>
                </a:cubicBezTo>
                <a:lnTo>
                  <a:pt x="6553940" y="5107908"/>
                </a:lnTo>
                <a:lnTo>
                  <a:pt x="0" y="510790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199994" y="1679171"/>
            <a:ext cx="4268106" cy="4493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99994" y="6389695"/>
            <a:ext cx="218382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3704" y="6389695"/>
            <a:ext cx="1625600" cy="338328"/>
          </a:xfrm>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5200" y="638969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53796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59"/>
            <a:ext cx="4811167" cy="916991"/>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40936EEA-460B-E34D-8B9C-832ADF15E401}"/>
              </a:ext>
            </a:extLst>
          </p:cNvPr>
          <p:cNvSpPr>
            <a:spLocks noGrp="1"/>
          </p:cNvSpPr>
          <p:nvPr>
            <p:ph type="pic" sz="quarter" idx="15" hasCustomPrompt="1"/>
          </p:nvPr>
        </p:nvSpPr>
        <p:spPr>
          <a:xfrm>
            <a:off x="1" y="1958288"/>
            <a:ext cx="5620853" cy="4899713"/>
          </a:xfrm>
          <a:custGeom>
            <a:avLst/>
            <a:gdLst>
              <a:gd name="connsiteX0" fmla="*/ 0 w 5620853"/>
              <a:gd name="connsiteY0" fmla="*/ 0 h 4899713"/>
              <a:gd name="connsiteX1" fmla="*/ 5119331 w 5620853"/>
              <a:gd name="connsiteY1" fmla="*/ 0 h 4899713"/>
              <a:gd name="connsiteX2" fmla="*/ 5620853 w 5620853"/>
              <a:gd name="connsiteY2" fmla="*/ 501522 h 4899713"/>
              <a:gd name="connsiteX3" fmla="*/ 5620853 w 5620853"/>
              <a:gd name="connsiteY3" fmla="*/ 4899713 h 4899713"/>
              <a:gd name="connsiteX4" fmla="*/ 0 w 5620853"/>
              <a:gd name="connsiteY4" fmla="*/ 4899713 h 489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53" h="4899713">
                <a:moveTo>
                  <a:pt x="0" y="0"/>
                </a:moveTo>
                <a:lnTo>
                  <a:pt x="5119331" y="0"/>
                </a:lnTo>
                <a:cubicBezTo>
                  <a:pt x="5396314" y="0"/>
                  <a:pt x="5620853" y="224539"/>
                  <a:pt x="5620853" y="501522"/>
                </a:cubicBezTo>
                <a:lnTo>
                  <a:pt x="5620853" y="4899713"/>
                </a:lnTo>
                <a:lnTo>
                  <a:pt x="0" y="4899713"/>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314184" y="822960"/>
            <a:ext cx="5153915" cy="527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11795" y="6387559"/>
            <a:ext cx="286839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31917" y="6387559"/>
            <a:ext cx="1658678" cy="338328"/>
          </a:xfrm>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5" y="6387559"/>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2071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383280" cy="1269365"/>
          </a:xfrm>
        </p:spPr>
        <p:txBody>
          <a:bodyPr anchor="t">
            <a:normAutofit/>
          </a:bodyPr>
          <a:lstStyle>
            <a:lvl1pPr>
              <a:defRPr sz="2500"/>
            </a:lvl1pPr>
          </a:lstStyle>
          <a:p>
            <a:r>
              <a:rPr lang="en-US"/>
              <a:t>Click to edit Master title style</a:t>
            </a:r>
          </a:p>
        </p:txBody>
      </p:sp>
      <p:sp>
        <p:nvSpPr>
          <p:cNvPr id="11" name="Picture Placeholder 9">
            <a:extLst>
              <a:ext uri="{FF2B5EF4-FFF2-40B4-BE49-F238E27FC236}">
                <a16:creationId xmlns:a16="http://schemas.microsoft.com/office/drawing/2014/main" id="{2E39E907-908A-148E-8CF0-2C3161E428B4}"/>
              </a:ext>
            </a:extLst>
          </p:cNvPr>
          <p:cNvSpPr>
            <a:spLocks noGrp="1"/>
          </p:cNvSpPr>
          <p:nvPr>
            <p:ph type="pic" sz="quarter" idx="15" hasCustomPrompt="1"/>
          </p:nvPr>
        </p:nvSpPr>
        <p:spPr>
          <a:xfrm>
            <a:off x="1" y="2387462"/>
            <a:ext cx="4145281" cy="4470539"/>
          </a:xfrm>
          <a:custGeom>
            <a:avLst/>
            <a:gdLst>
              <a:gd name="connsiteX0" fmla="*/ 0 w 4145281"/>
              <a:gd name="connsiteY0" fmla="*/ 0 h 4470539"/>
              <a:gd name="connsiteX1" fmla="*/ 3629230 w 4145281"/>
              <a:gd name="connsiteY1" fmla="*/ 0 h 4470539"/>
              <a:gd name="connsiteX2" fmla="*/ 4145281 w 4145281"/>
              <a:gd name="connsiteY2" fmla="*/ 516051 h 4470539"/>
              <a:gd name="connsiteX3" fmla="*/ 4145281 w 4145281"/>
              <a:gd name="connsiteY3" fmla="*/ 4470539 h 4470539"/>
              <a:gd name="connsiteX4" fmla="*/ 0 w 4145281"/>
              <a:gd name="connsiteY4" fmla="*/ 4470539 h 447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1" h="4470539">
                <a:moveTo>
                  <a:pt x="0" y="0"/>
                </a:moveTo>
                <a:lnTo>
                  <a:pt x="3629230" y="0"/>
                </a:lnTo>
                <a:cubicBezTo>
                  <a:pt x="3914237" y="0"/>
                  <a:pt x="4145281" y="231044"/>
                  <a:pt x="4145281" y="516051"/>
                </a:cubicBezTo>
                <a:lnTo>
                  <a:pt x="4145281" y="4470539"/>
                </a:lnTo>
                <a:lnTo>
                  <a:pt x="0" y="447053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839479" y="781685"/>
            <a:ext cx="6628621" cy="5390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146266" y="6388215"/>
            <a:ext cx="2969008"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32999" y="6388215"/>
            <a:ext cx="2558901" cy="338328"/>
          </a:xfrm>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3" y="638821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6263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 uri="{C183D7F6-B498-43B3-948B-1728B52AA6E4}">
                <adec:decorative xmlns:adec="http://schemas.microsoft.com/office/drawing/2017/decorative" val="1"/>
              </a:ext>
            </a:extLst>
          </p:cNvPr>
          <p:cNvSpPr/>
          <p:nvPr/>
        </p:nvSpPr>
        <p:spPr>
          <a:xfrm>
            <a:off x="-1524" y="0"/>
            <a:ext cx="12192000" cy="6858000"/>
          </a:xfrm>
          <a:prstGeom prst="rect">
            <a:avLst/>
          </a:prstGeom>
          <a:solidFill>
            <a:schemeClr val="accent3">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solidFill>
                <a:latin typeface="+mj-lt"/>
              </a:defRPr>
            </a:lvl1pPr>
          </a:lstStyle>
          <a:p>
            <a:pPr lvl="0"/>
            <a:r>
              <a:rPr lang="en-US"/>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1"/>
                </a:solidFill>
              </a:defRPr>
            </a:lvl1p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77397442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3547126-466C-18B0-8C04-007D93615CD9}"/>
              </a:ext>
              <a:ext uri="{C183D7F6-B498-43B3-948B-1728B52AA6E4}">
                <adec:decorative xmlns:adec="http://schemas.microsoft.com/office/drawing/2017/decorative" val="1"/>
              </a:ext>
            </a:extLst>
          </p:cNvPr>
          <p:cNvSpPr/>
          <p:nvPr/>
        </p:nvSpPr>
        <p:spPr>
          <a:xfrm>
            <a:off x="0" y="-1"/>
            <a:ext cx="11208688" cy="5154130"/>
          </a:xfrm>
          <a:custGeom>
            <a:avLst/>
            <a:gdLst>
              <a:gd name="connsiteX0" fmla="*/ 0 w 11208688"/>
              <a:gd name="connsiteY0" fmla="*/ 0 h 5154130"/>
              <a:gd name="connsiteX1" fmla="*/ 11208688 w 11208688"/>
              <a:gd name="connsiteY1" fmla="*/ 0 h 5154130"/>
              <a:gd name="connsiteX2" fmla="*/ 11208688 w 11208688"/>
              <a:gd name="connsiteY2" fmla="*/ 526471 h 5154130"/>
              <a:gd name="connsiteX3" fmla="*/ 11208688 w 11208688"/>
              <a:gd name="connsiteY3" fmla="*/ 4126137 h 5154130"/>
              <a:gd name="connsiteX4" fmla="*/ 11208688 w 11208688"/>
              <a:gd name="connsiteY4" fmla="*/ 4652608 h 5154130"/>
              <a:gd name="connsiteX5" fmla="*/ 10707166 w 11208688"/>
              <a:gd name="connsiteY5" fmla="*/ 5154130 h 5154130"/>
              <a:gd name="connsiteX6" fmla="*/ 0 w 11208688"/>
              <a:gd name="connsiteY6" fmla="*/ 5154130 h 5154130"/>
              <a:gd name="connsiteX7" fmla="*/ 0 w 11208688"/>
              <a:gd name="connsiteY7" fmla="*/ 4627659 h 5154130"/>
              <a:gd name="connsiteX8" fmla="*/ 0 w 11208688"/>
              <a:gd name="connsiteY8" fmla="*/ 526471 h 51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688" h="5154130">
                <a:moveTo>
                  <a:pt x="0" y="0"/>
                </a:moveTo>
                <a:lnTo>
                  <a:pt x="11208688" y="0"/>
                </a:lnTo>
                <a:lnTo>
                  <a:pt x="11208688" y="526471"/>
                </a:lnTo>
                <a:lnTo>
                  <a:pt x="11208688" y="4126137"/>
                </a:lnTo>
                <a:lnTo>
                  <a:pt x="11208688" y="4652608"/>
                </a:lnTo>
                <a:cubicBezTo>
                  <a:pt x="11208688" y="4929591"/>
                  <a:pt x="10984149" y="5154130"/>
                  <a:pt x="10707166" y="5154130"/>
                </a:cubicBezTo>
                <a:lnTo>
                  <a:pt x="0" y="5154130"/>
                </a:lnTo>
                <a:lnTo>
                  <a:pt x="0" y="4627659"/>
                </a:lnTo>
                <a:lnTo>
                  <a:pt x="0" y="526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72089" y="5483352"/>
            <a:ext cx="10361130" cy="848177"/>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1015" y="684412"/>
            <a:ext cx="10592204" cy="4122998"/>
          </a:xfrm>
        </p:spPr>
        <p:txBody>
          <a:bodyPr vert="horz" lIns="91440" tIns="45720" rIns="91440" bIns="45720" rtlCol="0" anchor="b">
            <a:normAutofit/>
          </a:bodyPr>
          <a:lstStyle>
            <a:lvl1pPr marL="0" indent="0">
              <a:lnSpc>
                <a:spcPct val="90000"/>
              </a:lnSpc>
              <a:buNone/>
              <a:defRPr lang="en-US" sz="27800" spc="-200" baseline="0" dirty="0">
                <a:solidFill>
                  <a:schemeClr val="accent1"/>
                </a:solidFill>
                <a:latin typeface="+mj-lt"/>
              </a:defRPr>
            </a:lvl1pPr>
          </a:lstStyle>
          <a:p>
            <a:pPr lvl="0"/>
            <a:r>
              <a:rPr lang="en-US"/>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63269853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AA79A0-CEA9-1C5C-A8CA-D3F95D56333A}"/>
              </a:ext>
              <a:ext uri="{C183D7F6-B498-43B3-948B-1728B52AA6E4}">
                <adec:decorative xmlns:adec="http://schemas.microsoft.com/office/drawing/2017/decorative" val="1"/>
              </a:ext>
            </a:extLst>
          </p:cNvPr>
          <p:cNvSpPr/>
          <p:nvPr/>
        </p:nvSpPr>
        <p:spPr>
          <a:xfrm>
            <a:off x="0" y="4757010"/>
            <a:ext cx="11208688" cy="2100988"/>
          </a:xfrm>
          <a:custGeom>
            <a:avLst/>
            <a:gdLst>
              <a:gd name="connsiteX0" fmla="*/ 0 w 11208688"/>
              <a:gd name="connsiteY0" fmla="*/ 0 h 2100988"/>
              <a:gd name="connsiteX1" fmla="*/ 10707166 w 11208688"/>
              <a:gd name="connsiteY1" fmla="*/ 0 h 2100988"/>
              <a:gd name="connsiteX2" fmla="*/ 11208688 w 11208688"/>
              <a:gd name="connsiteY2" fmla="*/ 501522 h 2100988"/>
              <a:gd name="connsiteX3" fmla="*/ 11208688 w 11208688"/>
              <a:gd name="connsiteY3" fmla="*/ 2100988 h 2100988"/>
              <a:gd name="connsiteX4" fmla="*/ 0 w 11208688"/>
              <a:gd name="connsiteY4" fmla="*/ 2100988 h 210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100988">
                <a:moveTo>
                  <a:pt x="0" y="0"/>
                </a:moveTo>
                <a:lnTo>
                  <a:pt x="10707166" y="0"/>
                </a:lnTo>
                <a:cubicBezTo>
                  <a:pt x="10984149" y="0"/>
                  <a:pt x="11208688" y="224539"/>
                  <a:pt x="11208688" y="501522"/>
                </a:cubicBezTo>
                <a:lnTo>
                  <a:pt x="11208688" y="2100988"/>
                </a:lnTo>
                <a:lnTo>
                  <a:pt x="0" y="2100988"/>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F2C5FBA-F4AA-552B-2245-767D47272F3B}"/>
              </a:ext>
              <a:ext uri="{C183D7F6-B498-43B3-948B-1728B52AA6E4}">
                <adec:decorative xmlns:adec="http://schemas.microsoft.com/office/drawing/2017/decorative" val="1"/>
              </a:ext>
            </a:extLst>
          </p:cNvPr>
          <p:cNvSpPr/>
          <p:nvPr/>
        </p:nvSpPr>
        <p:spPr>
          <a:xfrm>
            <a:off x="0" y="1"/>
            <a:ext cx="11208688" cy="4627659"/>
          </a:xfrm>
          <a:custGeom>
            <a:avLst/>
            <a:gdLst>
              <a:gd name="connsiteX0" fmla="*/ 0 w 11208688"/>
              <a:gd name="connsiteY0" fmla="*/ 0 h 4627659"/>
              <a:gd name="connsiteX1" fmla="*/ 11208688 w 11208688"/>
              <a:gd name="connsiteY1" fmla="*/ 0 h 4627659"/>
              <a:gd name="connsiteX2" fmla="*/ 11208688 w 11208688"/>
              <a:gd name="connsiteY2" fmla="*/ 4126137 h 4627659"/>
              <a:gd name="connsiteX3" fmla="*/ 10707166 w 11208688"/>
              <a:gd name="connsiteY3" fmla="*/ 4627659 h 4627659"/>
              <a:gd name="connsiteX4" fmla="*/ 0 w 11208688"/>
              <a:gd name="connsiteY4" fmla="*/ 4627659 h 462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4627659">
                <a:moveTo>
                  <a:pt x="0" y="0"/>
                </a:moveTo>
                <a:lnTo>
                  <a:pt x="11208688" y="0"/>
                </a:lnTo>
                <a:lnTo>
                  <a:pt x="11208688" y="4126137"/>
                </a:lnTo>
                <a:cubicBezTo>
                  <a:pt x="11208688" y="4403120"/>
                  <a:pt x="10984149" y="4627659"/>
                  <a:pt x="10707166" y="4627659"/>
                </a:cubicBezTo>
                <a:lnTo>
                  <a:pt x="0" y="462765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30760"/>
            <a:ext cx="9738852" cy="1017639"/>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9328" y="420624"/>
            <a:ext cx="10592204" cy="4112875"/>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07210804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4677EE2-225B-FA02-73B9-DFB5D013592F}"/>
              </a:ext>
              <a:ext uri="{C183D7F6-B498-43B3-948B-1728B52AA6E4}">
                <adec:decorative xmlns:adec="http://schemas.microsoft.com/office/drawing/2017/decorative" val="1"/>
              </a:ext>
            </a:extLst>
          </p:cNvPr>
          <p:cNvSpPr/>
          <p:nvPr/>
        </p:nvSpPr>
        <p:spPr>
          <a:xfrm>
            <a:off x="0" y="4783948"/>
            <a:ext cx="11208688" cy="2074052"/>
          </a:xfrm>
          <a:custGeom>
            <a:avLst/>
            <a:gdLst>
              <a:gd name="connsiteX0" fmla="*/ 0 w 11208688"/>
              <a:gd name="connsiteY0" fmla="*/ 0 h 2074052"/>
              <a:gd name="connsiteX1" fmla="*/ 10707166 w 11208688"/>
              <a:gd name="connsiteY1" fmla="*/ 0 h 2074052"/>
              <a:gd name="connsiteX2" fmla="*/ 11208688 w 11208688"/>
              <a:gd name="connsiteY2" fmla="*/ 501522 h 2074052"/>
              <a:gd name="connsiteX3" fmla="*/ 11208688 w 11208688"/>
              <a:gd name="connsiteY3" fmla="*/ 2074052 h 2074052"/>
              <a:gd name="connsiteX4" fmla="*/ 0 w 11208688"/>
              <a:gd name="connsiteY4" fmla="*/ 2074052 h 207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074052">
                <a:moveTo>
                  <a:pt x="0" y="0"/>
                </a:moveTo>
                <a:lnTo>
                  <a:pt x="10707166" y="0"/>
                </a:lnTo>
                <a:cubicBezTo>
                  <a:pt x="10984149" y="0"/>
                  <a:pt x="11208688" y="224539"/>
                  <a:pt x="11208688" y="501522"/>
                </a:cubicBezTo>
                <a:lnTo>
                  <a:pt x="11208688" y="2074052"/>
                </a:lnTo>
                <a:lnTo>
                  <a:pt x="0" y="207405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49809"/>
            <a:ext cx="9768348" cy="1109078"/>
          </a:xfrm>
        </p:spPr>
        <p:txBody>
          <a:bodyPr vert="horz" lIns="91440" tIns="45720" rIns="91440" bIns="45720" rtlCol="0" anchor="ctr">
            <a:normAutofit/>
          </a:bodyPr>
          <a:lstStyle>
            <a:lvl1pPr>
              <a:lnSpc>
                <a:spcPct val="100000"/>
              </a:lnSpc>
              <a:defRPr lang="en-US" sz="2400" dirty="0">
                <a:latin typeface="+mn-lt"/>
              </a:defRPr>
            </a:lvl1pPr>
          </a:lstStyle>
          <a:p>
            <a:pPr lvl="0"/>
            <a:r>
              <a:rPr lang="en-US"/>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341968"/>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a:t>##%</a:t>
            </a:r>
          </a:p>
        </p:txBody>
      </p:sp>
      <p:sp>
        <p:nvSpPr>
          <p:cNvPr id="8" name="Footer Placeholder 7">
            <a:extLst>
              <a:ext uri="{FF2B5EF4-FFF2-40B4-BE49-F238E27FC236}">
                <a16:creationId xmlns:a16="http://schemas.microsoft.com/office/drawing/2014/main" id="{881EFD95-05D4-9FAB-FCB7-D3A2AB29456D}"/>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1D5117C2-BE70-9A87-4113-2ECE3F1A43BF}"/>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6/1/2026</a:t>
            </a:fld>
            <a:endParaRPr lang="en-US"/>
          </a:p>
        </p:txBody>
      </p:sp>
      <p:sp>
        <p:nvSpPr>
          <p:cNvPr id="9" name="Slide Number Placeholder 8">
            <a:extLst>
              <a:ext uri="{FF2B5EF4-FFF2-40B4-BE49-F238E27FC236}">
                <a16:creationId xmlns:a16="http://schemas.microsoft.com/office/drawing/2014/main" id="{33776532-A6F1-5788-D1D1-3F91B5B3B7D7}"/>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43746299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4CBAD94-77D4-9CC1-DE93-BFA7FA5FBBB6}"/>
              </a:ext>
              <a:ext uri="{C183D7F6-B498-43B3-948B-1728B52AA6E4}">
                <adec:decorative xmlns:adec="http://schemas.microsoft.com/office/drawing/2017/decorative" val="1"/>
              </a:ext>
            </a:extLst>
          </p:cNvPr>
          <p:cNvSpPr/>
          <p:nvPr/>
        </p:nvSpPr>
        <p:spPr>
          <a:xfrm>
            <a:off x="772090" y="0"/>
            <a:ext cx="11419910" cy="6096000"/>
          </a:xfrm>
          <a:custGeom>
            <a:avLst/>
            <a:gdLst>
              <a:gd name="connsiteX0" fmla="*/ 0 w 11419910"/>
              <a:gd name="connsiteY0" fmla="*/ 0 h 6096000"/>
              <a:gd name="connsiteX1" fmla="*/ 11419910 w 11419910"/>
              <a:gd name="connsiteY1" fmla="*/ 0 h 6096000"/>
              <a:gd name="connsiteX2" fmla="*/ 11419910 w 11419910"/>
              <a:gd name="connsiteY2" fmla="*/ 6096000 h 6096000"/>
              <a:gd name="connsiteX3" fmla="*/ 501522 w 11419910"/>
              <a:gd name="connsiteY3" fmla="*/ 6096000 h 6096000"/>
              <a:gd name="connsiteX4" fmla="*/ 0 w 11419910"/>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910" h="6096000">
                <a:moveTo>
                  <a:pt x="0" y="0"/>
                </a:moveTo>
                <a:lnTo>
                  <a:pt x="11419910" y="0"/>
                </a:lnTo>
                <a:lnTo>
                  <a:pt x="11419910" y="6096000"/>
                </a:lnTo>
                <a:lnTo>
                  <a:pt x="501522" y="6096000"/>
                </a:lnTo>
                <a:cubicBezTo>
                  <a:pt x="224539" y="6096000"/>
                  <a:pt x="0" y="5871461"/>
                  <a:pt x="0" y="559447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0575" y="863029"/>
            <a:ext cx="9383510" cy="4685017"/>
          </a:xfrm>
        </p:spPr>
        <p:txBody>
          <a:bodyPr anchor="b">
            <a:noAutofit/>
          </a:bodyPr>
          <a:lstStyle>
            <a:lvl1pPr marL="0" indent="0">
              <a:lnSpc>
                <a:spcPct val="90000"/>
              </a:lnSpc>
              <a:buNone/>
              <a:defRPr sz="6600" b="0"/>
            </a:lvl1pPr>
            <a:lvl2pPr marL="228600" indent="0">
              <a:lnSpc>
                <a:spcPct val="90000"/>
              </a:lnSpc>
              <a:buNone/>
              <a:defRPr sz="6000" b="0"/>
            </a:lvl2pPr>
            <a:lvl3pPr marL="457200" indent="0">
              <a:lnSpc>
                <a:spcPct val="90000"/>
              </a:lnSpc>
              <a:buNone/>
              <a:defRPr sz="5400" b="0"/>
            </a:lvl3pPr>
            <a:lvl4pPr marL="685800" indent="0">
              <a:lnSpc>
                <a:spcPct val="90000"/>
              </a:lnSpc>
              <a:buNone/>
              <a:defRPr sz="4800" b="0"/>
            </a:lvl4pPr>
            <a:lvl5pPr marL="914400" indent="0">
              <a:lnSpc>
                <a:spcPct val="90000"/>
              </a:lnSpc>
              <a:buNone/>
              <a:defRPr sz="4400" b="0"/>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4385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093" y="190500"/>
            <a:ext cx="3923894" cy="2673696"/>
          </a:xfrm>
        </p:spPr>
        <p:txBody>
          <a:bodyPr vert="horz" lIns="91440" tIns="45720" rIns="91440" bIns="45720" rtlCol="0" anchor="t">
            <a:normAutofit/>
          </a:bodyPr>
          <a:lstStyle>
            <a:lvl1pPr>
              <a:lnSpc>
                <a:spcPct val="95000"/>
              </a:lnSpc>
              <a:defRPr lang="en-US" sz="3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73751"/>
            <a:ext cx="3277380" cy="122894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8" name="Picture Placeholder 7">
            <a:extLst>
              <a:ext uri="{FF2B5EF4-FFF2-40B4-BE49-F238E27FC236}">
                <a16:creationId xmlns:a16="http://schemas.microsoft.com/office/drawing/2014/main" id="{1E33A8AF-9A38-4027-A746-F135FF75F2EF}"/>
              </a:ext>
            </a:extLst>
          </p:cNvPr>
          <p:cNvSpPr>
            <a:spLocks noGrp="1"/>
          </p:cNvSpPr>
          <p:nvPr>
            <p:ph type="pic" sz="quarter" idx="13" hasCustomPrompt="1"/>
          </p:nvPr>
        </p:nvSpPr>
        <p:spPr>
          <a:xfrm>
            <a:off x="4743585" y="0"/>
            <a:ext cx="7448415" cy="6093762"/>
          </a:xfrm>
          <a:custGeom>
            <a:avLst/>
            <a:gdLst>
              <a:gd name="connsiteX0" fmla="*/ 0 w 7448415"/>
              <a:gd name="connsiteY0" fmla="*/ 0 h 6093762"/>
              <a:gd name="connsiteX1" fmla="*/ 7448415 w 7448415"/>
              <a:gd name="connsiteY1" fmla="*/ 0 h 6093762"/>
              <a:gd name="connsiteX2" fmla="*/ 7448415 w 7448415"/>
              <a:gd name="connsiteY2" fmla="*/ 6093762 h 6093762"/>
              <a:gd name="connsiteX3" fmla="*/ 501521 w 7448415"/>
              <a:gd name="connsiteY3" fmla="*/ 6093762 h 6093762"/>
              <a:gd name="connsiteX4" fmla="*/ 0 w 7448415"/>
              <a:gd name="connsiteY4" fmla="*/ 5592240 h 60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415" h="6093762">
                <a:moveTo>
                  <a:pt x="0" y="0"/>
                </a:moveTo>
                <a:lnTo>
                  <a:pt x="7448415" y="0"/>
                </a:lnTo>
                <a:lnTo>
                  <a:pt x="7448415" y="6093762"/>
                </a:lnTo>
                <a:lnTo>
                  <a:pt x="501521" y="6093762"/>
                </a:lnTo>
                <a:cubicBezTo>
                  <a:pt x="224538" y="6093762"/>
                  <a:pt x="0" y="5869223"/>
                  <a:pt x="0" y="5592240"/>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62000" y="6329172"/>
            <a:ext cx="2816835" cy="338328"/>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4076405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4592" y="94592"/>
            <a:ext cx="11617947" cy="5752531"/>
          </a:xfrm>
        </p:spPr>
        <p:txBody>
          <a:bodyPr anchor="t">
            <a:noAutofit/>
          </a:bodyPr>
          <a:lstStyle>
            <a:lvl1pPr marL="0" indent="0">
              <a:lnSpc>
                <a:spcPct val="90000"/>
              </a:lnSpc>
              <a:buNone/>
              <a:defRPr sz="7200" b="0" cap="all" spc="-100" baseline="0">
                <a:solidFill>
                  <a:schemeClr val="accent1"/>
                </a:solidFill>
              </a:defRPr>
            </a:lvl1pPr>
            <a:lvl2pPr marL="228600" indent="0">
              <a:lnSpc>
                <a:spcPct val="90000"/>
              </a:lnSpc>
              <a:buNone/>
              <a:defRPr sz="7200" b="0" cap="all" spc="-100" baseline="0">
                <a:solidFill>
                  <a:schemeClr val="accent1"/>
                </a:solidFill>
              </a:defRPr>
            </a:lvl2pPr>
            <a:lvl3pPr marL="457200" indent="0">
              <a:lnSpc>
                <a:spcPct val="90000"/>
              </a:lnSpc>
              <a:buNone/>
              <a:defRPr sz="7200" b="0" cap="all" spc="-100" baseline="0">
                <a:solidFill>
                  <a:schemeClr val="accent1"/>
                </a:solidFill>
              </a:defRPr>
            </a:lvl3pPr>
            <a:lvl4pPr marL="685800" indent="0">
              <a:lnSpc>
                <a:spcPct val="90000"/>
              </a:lnSpc>
              <a:buNone/>
              <a:defRPr sz="7200" b="0" cap="all" spc="-100" baseline="0">
                <a:solidFill>
                  <a:schemeClr val="accent1"/>
                </a:solidFill>
              </a:defRPr>
            </a:lvl4pPr>
            <a:lvl5pPr marL="914400" indent="0">
              <a:lnSpc>
                <a:spcPct val="90000"/>
              </a:lnSpc>
              <a:buNone/>
              <a:defRPr sz="7200" b="0" cap="all" spc="-100" baseline="0">
                <a:solidFill>
                  <a:schemeClr val="accent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2264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E08BE8-EB98-F551-F5ED-FE16CE82FBB9}"/>
              </a:ext>
              <a:ext uri="{C183D7F6-B498-43B3-948B-1728B52AA6E4}">
                <adec:decorative xmlns:adec="http://schemas.microsoft.com/office/drawing/2017/decorative" val="1"/>
              </a:ext>
            </a:extLst>
          </p:cNvPr>
          <p:cNvSpPr/>
          <p:nvPr/>
        </p:nvSpPr>
        <p:spPr>
          <a:xfrm>
            <a:off x="1" y="0"/>
            <a:ext cx="11139327" cy="5821522"/>
          </a:xfrm>
          <a:custGeom>
            <a:avLst/>
            <a:gdLst>
              <a:gd name="connsiteX0" fmla="*/ 0 w 11139327"/>
              <a:gd name="connsiteY0" fmla="*/ 0 h 5821522"/>
              <a:gd name="connsiteX1" fmla="*/ 11139327 w 11139327"/>
              <a:gd name="connsiteY1" fmla="*/ 0 h 5821522"/>
              <a:gd name="connsiteX2" fmla="*/ 11139327 w 11139327"/>
              <a:gd name="connsiteY2" fmla="*/ 5320000 h 5821522"/>
              <a:gd name="connsiteX3" fmla="*/ 10637805 w 11139327"/>
              <a:gd name="connsiteY3" fmla="*/ 5821522 h 5821522"/>
              <a:gd name="connsiteX4" fmla="*/ 0 w 11139327"/>
              <a:gd name="connsiteY4" fmla="*/ 5821522 h 582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327" h="5821522">
                <a:moveTo>
                  <a:pt x="0" y="0"/>
                </a:moveTo>
                <a:lnTo>
                  <a:pt x="11139327" y="0"/>
                </a:lnTo>
                <a:lnTo>
                  <a:pt x="11139327" y="5320000"/>
                </a:lnTo>
                <a:cubicBezTo>
                  <a:pt x="11139327" y="5596983"/>
                  <a:pt x="10914788" y="5821522"/>
                  <a:pt x="10637805" y="5821522"/>
                </a:cubicBezTo>
                <a:lnTo>
                  <a:pt x="0" y="582152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90418" y="288194"/>
            <a:ext cx="9976207" cy="5025678"/>
          </a:xfrm>
        </p:spPr>
        <p:txBody>
          <a:bodyPr anchor="t">
            <a:noAutofit/>
          </a:bodyPr>
          <a:lstStyle>
            <a:lvl1pPr marL="0" indent="0">
              <a:lnSpc>
                <a:spcPct val="90000"/>
              </a:lnSpc>
              <a:buNone/>
              <a:defRPr sz="6600" b="0" cap="all" spc="-100" baseline="0">
                <a:solidFill>
                  <a:schemeClr val="accent1"/>
                </a:solidFill>
              </a:defRPr>
            </a:lvl1pPr>
            <a:lvl2pPr marL="228600" indent="0">
              <a:lnSpc>
                <a:spcPct val="90000"/>
              </a:lnSpc>
              <a:buNone/>
              <a:defRPr sz="6600" b="0" cap="all" spc="-100" baseline="0">
                <a:solidFill>
                  <a:schemeClr val="accent1"/>
                </a:solidFill>
              </a:defRPr>
            </a:lvl2pPr>
            <a:lvl3pPr marL="457200" indent="0">
              <a:lnSpc>
                <a:spcPct val="90000"/>
              </a:lnSpc>
              <a:buNone/>
              <a:defRPr sz="6600" b="0" cap="all" spc="-100" baseline="0">
                <a:solidFill>
                  <a:schemeClr val="accent1"/>
                </a:solidFill>
              </a:defRPr>
            </a:lvl3pPr>
            <a:lvl4pPr marL="685800" indent="0">
              <a:lnSpc>
                <a:spcPct val="90000"/>
              </a:lnSpc>
              <a:buNone/>
              <a:defRPr sz="6600" b="0" cap="all" spc="-100" baseline="0">
                <a:solidFill>
                  <a:schemeClr val="accent1"/>
                </a:solidFill>
              </a:defRPr>
            </a:lvl4pPr>
            <a:lvl5pPr marL="914400" indent="0">
              <a:lnSpc>
                <a:spcPct val="90000"/>
              </a:lnSpc>
              <a:buNone/>
              <a:defRPr sz="6600" b="0" cap="all" spc="-100" baseline="0">
                <a:solidFill>
                  <a:schemeClr val="accent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97577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AB2664E-ED20-1581-CFBA-A89627E3FD59}"/>
              </a:ext>
              <a:ext uri="{C183D7F6-B498-43B3-948B-1728B52AA6E4}">
                <adec:decorative xmlns:adec="http://schemas.microsoft.com/office/drawing/2017/decorative" val="1"/>
              </a:ext>
            </a:extLst>
          </p:cNvPr>
          <p:cNvSpPr/>
          <p:nvPr/>
        </p:nvSpPr>
        <p:spPr>
          <a:xfrm>
            <a:off x="1" y="0"/>
            <a:ext cx="10719069" cy="5585244"/>
          </a:xfrm>
          <a:custGeom>
            <a:avLst/>
            <a:gdLst>
              <a:gd name="connsiteX0" fmla="*/ 0 w 10719069"/>
              <a:gd name="connsiteY0" fmla="*/ 0 h 5585244"/>
              <a:gd name="connsiteX1" fmla="*/ 10719069 w 10719069"/>
              <a:gd name="connsiteY1" fmla="*/ 0 h 5585244"/>
              <a:gd name="connsiteX2" fmla="*/ 10719069 w 10719069"/>
              <a:gd name="connsiteY2" fmla="*/ 5083722 h 5585244"/>
              <a:gd name="connsiteX3" fmla="*/ 10217547 w 10719069"/>
              <a:gd name="connsiteY3" fmla="*/ 5585244 h 5585244"/>
              <a:gd name="connsiteX4" fmla="*/ 0 w 10719069"/>
              <a:gd name="connsiteY4" fmla="*/ 5585244 h 55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069" h="5585244">
                <a:moveTo>
                  <a:pt x="0" y="0"/>
                </a:moveTo>
                <a:lnTo>
                  <a:pt x="10719069" y="0"/>
                </a:lnTo>
                <a:lnTo>
                  <a:pt x="10719069" y="5083722"/>
                </a:lnTo>
                <a:cubicBezTo>
                  <a:pt x="10719069" y="5360705"/>
                  <a:pt x="10494530" y="5585244"/>
                  <a:pt x="10217547" y="5585244"/>
                </a:cubicBezTo>
                <a:lnTo>
                  <a:pt x="0" y="5585244"/>
                </a:lnTo>
                <a:close/>
              </a:path>
            </a:pathLst>
          </a:cu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1515" y="606176"/>
            <a:ext cx="9339210" cy="4530904"/>
          </a:xfrm>
        </p:spPr>
        <p:txBody>
          <a:bodyPr anchor="b">
            <a:normAutofit/>
          </a:bodyPr>
          <a:lstStyle>
            <a:lvl1pPr marL="0" indent="0">
              <a:lnSpc>
                <a:spcPct val="90000"/>
              </a:lnSpc>
              <a:buNone/>
              <a:defRPr sz="6600" b="0" cap="none" baseline="0">
                <a:solidFill>
                  <a:schemeClr val="accent1"/>
                </a:solidFill>
              </a:defRPr>
            </a:lvl1pPr>
            <a:lvl2pPr marL="228600" indent="0">
              <a:lnSpc>
                <a:spcPct val="90000"/>
              </a:lnSpc>
              <a:buNone/>
              <a:defRPr sz="6000" b="0" cap="none" baseline="0">
                <a:solidFill>
                  <a:schemeClr val="accent1"/>
                </a:solidFill>
              </a:defRPr>
            </a:lvl2pPr>
            <a:lvl3pPr marL="457200" indent="0">
              <a:lnSpc>
                <a:spcPct val="90000"/>
              </a:lnSpc>
              <a:buNone/>
              <a:defRPr sz="5400" b="0" cap="none" baseline="0">
                <a:solidFill>
                  <a:schemeClr val="accent1"/>
                </a:solidFill>
              </a:defRPr>
            </a:lvl3pPr>
            <a:lvl4pPr marL="685800" indent="0">
              <a:lnSpc>
                <a:spcPct val="90000"/>
              </a:lnSpc>
              <a:buNone/>
              <a:defRPr sz="4800" b="0" cap="none" baseline="0">
                <a:solidFill>
                  <a:schemeClr val="accent1"/>
                </a:solidFill>
              </a:defRPr>
            </a:lvl4pPr>
            <a:lvl5pPr marL="914400" indent="0">
              <a:lnSpc>
                <a:spcPct val="90000"/>
              </a:lnSpc>
              <a:buNone/>
              <a:defRPr sz="4400" b="0" cap="none" baseline="0">
                <a:solidFill>
                  <a:schemeClr val="accent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8402722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43032" y="1455226"/>
            <a:ext cx="10152770" cy="5065498"/>
          </a:xfrm>
        </p:spPr>
        <p:txBody>
          <a:bodyPr anchor="b">
            <a:normAutofit/>
          </a:bodyPr>
          <a:lstStyle>
            <a:lvl1pPr marL="0" indent="0">
              <a:lnSpc>
                <a:spcPct val="90000"/>
              </a:lnSpc>
              <a:buNone/>
              <a:defRPr sz="7200" b="0">
                <a:solidFill>
                  <a:schemeClr val="accent1"/>
                </a:solidFill>
              </a:defRPr>
            </a:lvl1pPr>
            <a:lvl2pPr marL="228600" indent="0">
              <a:lnSpc>
                <a:spcPct val="90000"/>
              </a:lnSpc>
              <a:buNone/>
              <a:defRPr sz="6600" b="0">
                <a:solidFill>
                  <a:schemeClr val="accent1"/>
                </a:solidFill>
              </a:defRPr>
            </a:lvl2pPr>
            <a:lvl3pPr marL="457200" indent="0">
              <a:lnSpc>
                <a:spcPct val="90000"/>
              </a:lnSpc>
              <a:buNone/>
              <a:defRPr sz="6000" b="0">
                <a:solidFill>
                  <a:schemeClr val="accent1"/>
                </a:solidFill>
              </a:defRPr>
            </a:lvl3pPr>
            <a:lvl4pPr marL="685800" indent="0">
              <a:lnSpc>
                <a:spcPct val="90000"/>
              </a:lnSpc>
              <a:buNone/>
              <a:defRPr sz="5400" b="0">
                <a:solidFill>
                  <a:schemeClr val="accent1"/>
                </a:solidFill>
              </a:defRPr>
            </a:lvl4pPr>
            <a:lvl5pPr marL="914400" indent="0">
              <a:lnSpc>
                <a:spcPct val="90000"/>
              </a:lnSpc>
              <a:buNone/>
              <a:defRPr sz="4800" b="0">
                <a:solidFill>
                  <a:schemeClr val="accent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68096" y="64008"/>
            <a:ext cx="3569995" cy="338328"/>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91411" y="64008"/>
            <a:ext cx="1612674" cy="338328"/>
          </a:xfrm>
        </p:spPr>
        <p:txBody>
          <a:body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055096" y="64008"/>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286329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72090" y="5085707"/>
            <a:ext cx="8968722" cy="757309"/>
          </a:xfrm>
        </p:spPr>
        <p:txBody>
          <a:bodyPr anchor="t">
            <a:normAutofit/>
          </a:bodyPr>
          <a:lstStyle>
            <a:lvl1pPr>
              <a:lnSpc>
                <a:spcPct val="120000"/>
              </a:lnSpc>
              <a:defRPr sz="1600">
                <a:latin typeface="+mn-lt"/>
              </a:defRPr>
            </a:lvl1pPr>
          </a:lstStyle>
          <a:p>
            <a:r>
              <a:rPr lang="en-US"/>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821934"/>
            <a:ext cx="8968722" cy="3742116"/>
          </a:xfrm>
        </p:spPr>
        <p:txBody>
          <a:bodyPr anchor="t">
            <a:normAutofit/>
          </a:bodyPr>
          <a:lstStyle>
            <a:lvl1pPr marL="137160" indent="-137160">
              <a:lnSpc>
                <a:spcPct val="100000"/>
              </a:lnSpc>
              <a:spcBef>
                <a:spcPts val="0"/>
              </a:spcBef>
              <a:buNone/>
              <a:defRPr sz="6000">
                <a:solidFill>
                  <a:schemeClr val="accent1"/>
                </a:solidFill>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161235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8096" y="4965192"/>
            <a:ext cx="9841113" cy="1289304"/>
          </a:xfrm>
        </p:spPr>
        <p:txBody>
          <a:bodyPr anchor="ctr">
            <a:normAutofit/>
          </a:bodyPr>
          <a:lstStyle>
            <a:lvl1pPr>
              <a:lnSpc>
                <a:spcPct val="120000"/>
              </a:lnSpc>
              <a:defRPr sz="1800" b="0">
                <a:latin typeface="+mn-lt"/>
              </a:defRPr>
            </a:lvl1pPr>
          </a:lstStyle>
          <a:p>
            <a:r>
              <a:rPr lang="en-US"/>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729465"/>
            <a:ext cx="9841114" cy="3814182"/>
          </a:xfrm>
        </p:spPr>
        <p:txBody>
          <a:bodyPr anchor="t">
            <a:normAutofit/>
          </a:bodyPr>
          <a:lstStyle>
            <a:lvl1pPr marL="137160" indent="-137160">
              <a:lnSpc>
                <a:spcPct val="90000"/>
              </a:lnSpc>
              <a:spcBef>
                <a:spcPts val="0"/>
              </a:spcBef>
              <a:buNone/>
              <a:defRPr sz="7200">
                <a:solidFill>
                  <a:schemeClr val="accent1"/>
                </a:solidFill>
                <a:latin typeface="+mj-lt"/>
              </a:defRPr>
            </a:lvl1pPr>
          </a:lstStyle>
          <a:p>
            <a:pPr lvl="0"/>
            <a:r>
              <a:rPr lang="en-US"/>
              <a:t>Click to edit Quote</a:t>
            </a:r>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5606839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43F357D-01B6-71AD-58FF-26C551B8D6F8}"/>
              </a:ext>
              <a:ext uri="{C183D7F6-B498-43B3-948B-1728B52AA6E4}">
                <adec:decorative xmlns:adec="http://schemas.microsoft.com/office/drawing/2017/decorative" val="1"/>
              </a:ext>
            </a:extLst>
          </p:cNvPr>
          <p:cNvSpPr/>
          <p:nvPr/>
        </p:nvSpPr>
        <p:spPr>
          <a:xfrm rot="10800000" flipH="1">
            <a:off x="0" y="5155892"/>
            <a:ext cx="11468099" cy="1702107"/>
          </a:xfrm>
          <a:custGeom>
            <a:avLst/>
            <a:gdLst>
              <a:gd name="connsiteX0" fmla="*/ 10322569 w 10836926"/>
              <a:gd name="connsiteY0" fmla="*/ 1702107 h 1702107"/>
              <a:gd name="connsiteX1" fmla="*/ 0 w 10836926"/>
              <a:gd name="connsiteY1" fmla="*/ 1702107 h 1702107"/>
              <a:gd name="connsiteX2" fmla="*/ 0 w 10836926"/>
              <a:gd name="connsiteY2" fmla="*/ 0 h 1702107"/>
              <a:gd name="connsiteX3" fmla="*/ 10836926 w 10836926"/>
              <a:gd name="connsiteY3" fmla="*/ 0 h 1702107"/>
              <a:gd name="connsiteX4" fmla="*/ 10836926 w 10836926"/>
              <a:gd name="connsiteY4" fmla="*/ 1187751 h 1702107"/>
              <a:gd name="connsiteX5" fmla="*/ 10322569 w 10836926"/>
              <a:gd name="connsiteY5" fmla="*/ 1702107 h 1702107"/>
              <a:gd name="connsiteX0" fmla="*/ 10990389 w 11504746"/>
              <a:gd name="connsiteY0" fmla="*/ 1702107 h 1702107"/>
              <a:gd name="connsiteX1" fmla="*/ 0 w 11504746"/>
              <a:gd name="connsiteY1" fmla="*/ 1702107 h 1702107"/>
              <a:gd name="connsiteX2" fmla="*/ 667820 w 11504746"/>
              <a:gd name="connsiteY2" fmla="*/ 0 h 1702107"/>
              <a:gd name="connsiteX3" fmla="*/ 11504746 w 11504746"/>
              <a:gd name="connsiteY3" fmla="*/ 0 h 1702107"/>
              <a:gd name="connsiteX4" fmla="*/ 11504746 w 11504746"/>
              <a:gd name="connsiteY4" fmla="*/ 1187751 h 1702107"/>
              <a:gd name="connsiteX5" fmla="*/ 10990389 w 11504746"/>
              <a:gd name="connsiteY5" fmla="*/ 1702107 h 1702107"/>
              <a:gd name="connsiteX0" fmla="*/ 11000664 w 11515021"/>
              <a:gd name="connsiteY0" fmla="*/ 1702107 h 1702107"/>
              <a:gd name="connsiteX1" fmla="*/ 10275 w 11515021"/>
              <a:gd name="connsiteY1" fmla="*/ 1702107 h 1702107"/>
              <a:gd name="connsiteX2" fmla="*/ 0 w 11515021"/>
              <a:gd name="connsiteY2" fmla="*/ 0 h 1702107"/>
              <a:gd name="connsiteX3" fmla="*/ 11515021 w 11515021"/>
              <a:gd name="connsiteY3" fmla="*/ 0 h 1702107"/>
              <a:gd name="connsiteX4" fmla="*/ 11515021 w 11515021"/>
              <a:gd name="connsiteY4" fmla="*/ 1187751 h 1702107"/>
              <a:gd name="connsiteX5" fmla="*/ 11000664 w 11515021"/>
              <a:gd name="connsiteY5" fmla="*/ 1702107 h 17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5021" h="1702107">
                <a:moveTo>
                  <a:pt x="11000664" y="1702107"/>
                </a:moveTo>
                <a:lnTo>
                  <a:pt x="10275" y="1702107"/>
                </a:lnTo>
                <a:lnTo>
                  <a:pt x="0" y="0"/>
                </a:lnTo>
                <a:lnTo>
                  <a:pt x="11515021" y="0"/>
                </a:lnTo>
                <a:lnTo>
                  <a:pt x="11515021" y="1187751"/>
                </a:lnTo>
                <a:cubicBezTo>
                  <a:pt x="11515021" y="1471822"/>
                  <a:pt x="11284736" y="1702107"/>
                  <a:pt x="11000664" y="170210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438381" y="5684948"/>
            <a:ext cx="9060691" cy="643997"/>
          </a:xfrm>
        </p:spPr>
        <p:txBody>
          <a:bodyPr anchor="ctr">
            <a:normAutofit/>
          </a:bodyPr>
          <a:lstStyle>
            <a:lvl1pPr algn="r">
              <a:lnSpc>
                <a:spcPct val="120000"/>
              </a:lnSpc>
              <a:defRPr sz="1600">
                <a:latin typeface="+mn-lt"/>
              </a:defRPr>
            </a:lvl1pPr>
          </a:lstStyle>
          <a:p>
            <a:r>
              <a:rPr lang="en-US"/>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38382" y="1027417"/>
            <a:ext cx="9060691" cy="3400746"/>
          </a:xfrm>
        </p:spPr>
        <p:txBody>
          <a:bodyPr anchor="ctr">
            <a:normAutofit/>
          </a:bodyPr>
          <a:lstStyle>
            <a:lvl1pPr marL="137160" indent="-137160">
              <a:lnSpc>
                <a:spcPct val="100000"/>
              </a:lnSpc>
              <a:spcBef>
                <a:spcPts val="0"/>
              </a:spcBef>
              <a:buNone/>
              <a:defRPr sz="4800">
                <a:solidFill>
                  <a:schemeClr val="accent1"/>
                </a:solidFill>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772090" y="6382512"/>
            <a:ext cx="2816835" cy="338328"/>
          </a:xfrm>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a:xfrm>
            <a:off x="9291411" y="6382512"/>
            <a:ext cx="1612674" cy="338328"/>
          </a:xfrm>
        </p:spPr>
        <p:txBody>
          <a:body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029172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4">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A777E9-52E4-B265-D19D-C179BB567FA4}"/>
              </a:ext>
              <a:ext uri="{C183D7F6-B498-43B3-948B-1728B52AA6E4}">
                <adec:decorative xmlns:adec="http://schemas.microsoft.com/office/drawing/2017/decorative" val="1"/>
              </a:ext>
            </a:extLst>
          </p:cNvPr>
          <p:cNvSpPr/>
          <p:nvPr/>
        </p:nvSpPr>
        <p:spPr>
          <a:xfrm>
            <a:off x="0" y="0"/>
            <a:ext cx="10809939" cy="5148072"/>
          </a:xfrm>
          <a:custGeom>
            <a:avLst/>
            <a:gdLst>
              <a:gd name="connsiteX0" fmla="*/ 0 w 10809939"/>
              <a:gd name="connsiteY0" fmla="*/ 0 h 5148072"/>
              <a:gd name="connsiteX1" fmla="*/ 10809939 w 10809939"/>
              <a:gd name="connsiteY1" fmla="*/ 0 h 5148072"/>
              <a:gd name="connsiteX2" fmla="*/ 10809939 w 10809939"/>
              <a:gd name="connsiteY2" fmla="*/ 4646550 h 5148072"/>
              <a:gd name="connsiteX3" fmla="*/ 10308417 w 10809939"/>
              <a:gd name="connsiteY3" fmla="*/ 5148072 h 5148072"/>
              <a:gd name="connsiteX4" fmla="*/ 0 w 10809939"/>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148072">
                <a:moveTo>
                  <a:pt x="0" y="0"/>
                </a:moveTo>
                <a:lnTo>
                  <a:pt x="10809939" y="0"/>
                </a:lnTo>
                <a:lnTo>
                  <a:pt x="10809939" y="4646550"/>
                </a:lnTo>
                <a:cubicBezTo>
                  <a:pt x="10809939" y="4923533"/>
                  <a:pt x="10585400" y="5148072"/>
                  <a:pt x="10308417" y="5148072"/>
                </a:cubicBezTo>
                <a:lnTo>
                  <a:pt x="0" y="51480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7446" y="5518298"/>
            <a:ext cx="8964384" cy="818494"/>
          </a:xfrm>
        </p:spPr>
        <p:txBody>
          <a:bodyPr anchor="ctr">
            <a:normAutofit/>
          </a:bodyPr>
          <a:lstStyle>
            <a:lvl1pPr>
              <a:lnSpc>
                <a:spcPct val="120000"/>
              </a:lnSpc>
              <a:defRPr sz="1600" b="0">
                <a:latin typeface="+mn-lt"/>
              </a:defRPr>
            </a:lvl1pPr>
          </a:lstStyle>
          <a:p>
            <a:r>
              <a:rPr lang="en-US"/>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7446" y="750013"/>
            <a:ext cx="8733760" cy="3800721"/>
          </a:xfrm>
        </p:spPr>
        <p:txBody>
          <a:bodyPr anchor="t">
            <a:normAutofit/>
          </a:bodyPr>
          <a:lstStyle>
            <a:lvl1pPr marL="137160" indent="-137160">
              <a:lnSpc>
                <a:spcPct val="90000"/>
              </a:lnSpc>
              <a:spcBef>
                <a:spcPts val="0"/>
              </a:spcBef>
              <a:buNone/>
              <a:defRPr sz="5400">
                <a:solidFill>
                  <a:schemeClr val="accent1"/>
                </a:solidFill>
                <a:latin typeface="+mj-lt"/>
              </a:defRPr>
            </a:lvl1pPr>
          </a:lstStyle>
          <a:p>
            <a:pPr lvl="0"/>
            <a:r>
              <a:rPr lang="en-US"/>
              <a:t>Click to edit Quote</a:t>
            </a:r>
          </a:p>
        </p:txBody>
      </p:sp>
      <p:sp>
        <p:nvSpPr>
          <p:cNvPr id="8" name="Footer Placeholder 7">
            <a:extLst>
              <a:ext uri="{FF2B5EF4-FFF2-40B4-BE49-F238E27FC236}">
                <a16:creationId xmlns:a16="http://schemas.microsoft.com/office/drawing/2014/main" id="{0AD62116-941C-252B-AE63-2508CE4FDD3F}"/>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23547C88-24DC-DAA1-274D-9715ED6805BC}"/>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A921AC9D-428B-1CE3-499F-1289B47D5F26}"/>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79508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3">
            <a:alpha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EBA2EC2-4347-818C-501D-DEEA9CA0D13B}"/>
              </a:ext>
              <a:ext uri="{C183D7F6-B498-43B3-948B-1728B52AA6E4}">
                <adec:decorative xmlns:adec="http://schemas.microsoft.com/office/drawing/2017/decorative" val="1"/>
              </a:ext>
            </a:extLst>
          </p:cNvPr>
          <p:cNvSpPr/>
          <p:nvPr/>
        </p:nvSpPr>
        <p:spPr>
          <a:xfrm>
            <a:off x="1" y="-1"/>
            <a:ext cx="10809939" cy="5617255"/>
          </a:xfrm>
          <a:custGeom>
            <a:avLst/>
            <a:gdLst>
              <a:gd name="connsiteX0" fmla="*/ 0 w 10809939"/>
              <a:gd name="connsiteY0" fmla="*/ 0 h 5638868"/>
              <a:gd name="connsiteX1" fmla="*/ 10809939 w 10809939"/>
              <a:gd name="connsiteY1" fmla="*/ 0 h 5638868"/>
              <a:gd name="connsiteX2" fmla="*/ 10809939 w 10809939"/>
              <a:gd name="connsiteY2" fmla="*/ 5116914 h 5638868"/>
              <a:gd name="connsiteX3" fmla="*/ 10287986 w 10809939"/>
              <a:gd name="connsiteY3" fmla="*/ 5638868 h 5638868"/>
              <a:gd name="connsiteX4" fmla="*/ 0 w 10809939"/>
              <a:gd name="connsiteY4" fmla="*/ 5638868 h 563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638868">
                <a:moveTo>
                  <a:pt x="0" y="0"/>
                </a:moveTo>
                <a:lnTo>
                  <a:pt x="10809939" y="0"/>
                </a:lnTo>
                <a:lnTo>
                  <a:pt x="10809939" y="5116914"/>
                </a:lnTo>
                <a:cubicBezTo>
                  <a:pt x="10809939" y="5405181"/>
                  <a:pt x="10576253" y="5638868"/>
                  <a:pt x="10287986" y="5638868"/>
                </a:cubicBezTo>
                <a:lnTo>
                  <a:pt x="0" y="5638868"/>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2876765" y="4318612"/>
            <a:ext cx="7364515" cy="996027"/>
          </a:xfrm>
        </p:spPr>
        <p:txBody>
          <a:bodyPr anchor="ctr">
            <a:normAutofit/>
          </a:bodyPr>
          <a:lstStyle>
            <a:lvl1pPr algn="r">
              <a:lnSpc>
                <a:spcPct val="120000"/>
              </a:lnSpc>
              <a:defRPr sz="1400" b="0" spc="100" baseline="0">
                <a:latin typeface="+mn-lt"/>
              </a:defRPr>
            </a:lvl1pPr>
          </a:lstStyle>
          <a:p>
            <a:r>
              <a:rPr lang="en-US"/>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8096" y="647700"/>
            <a:ext cx="9473184" cy="3670912"/>
          </a:xfrm>
        </p:spPr>
        <p:txBody>
          <a:bodyPr anchor="ctr">
            <a:normAutofit/>
          </a:bodyPr>
          <a:lstStyle>
            <a:lvl1pPr marL="137160" indent="-137160">
              <a:lnSpc>
                <a:spcPct val="100000"/>
              </a:lnSpc>
              <a:spcBef>
                <a:spcPts val="0"/>
              </a:spcBef>
              <a:buNone/>
              <a:defRPr sz="4800">
                <a:solidFill>
                  <a:schemeClr val="tx2"/>
                </a:solidFill>
                <a:latin typeface="+mj-lt"/>
              </a:defRPr>
            </a:lvl1pPr>
          </a:lstStyle>
          <a:p>
            <a:pPr lvl="0"/>
            <a:r>
              <a:rPr lang="en-US"/>
              <a:t>Click to edit Quote</a:t>
            </a:r>
          </a:p>
        </p:txBody>
      </p:sp>
      <p:sp>
        <p:nvSpPr>
          <p:cNvPr id="12" name="Footer Placeholder 11">
            <a:extLst>
              <a:ext uri="{FF2B5EF4-FFF2-40B4-BE49-F238E27FC236}">
                <a16:creationId xmlns:a16="http://schemas.microsoft.com/office/drawing/2014/main" id="{B68D110F-CED3-F33A-EDD7-57811187B5A8}"/>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1BE1F328-2362-9468-2593-BAF90BE9CEB0}"/>
              </a:ext>
            </a:extLst>
          </p:cNvPr>
          <p:cNvSpPr>
            <a:spLocks noGrp="1"/>
          </p:cNvSpPr>
          <p:nvPr>
            <p:ph type="dt" sz="half" idx="14"/>
          </p:nvPr>
        </p:nvSpPr>
        <p:spPr/>
        <p:txBody>
          <a:bodyPr/>
          <a:lstStyle/>
          <a:p>
            <a:fld id="{D7E3ECEC-7E7B-4FB9-BAE8-5C10F12795EA}" type="datetimeFigureOut">
              <a:rPr lang="en-US" smtClean="0"/>
              <a:t>6/1/2026</a:t>
            </a:fld>
            <a:endParaRPr lang="en-US"/>
          </a:p>
        </p:txBody>
      </p:sp>
      <p:sp>
        <p:nvSpPr>
          <p:cNvPr id="13" name="Slide Number Placeholder 12">
            <a:extLst>
              <a:ext uri="{FF2B5EF4-FFF2-40B4-BE49-F238E27FC236}">
                <a16:creationId xmlns:a16="http://schemas.microsoft.com/office/drawing/2014/main" id="{DADE9A5F-3A0A-29A6-E008-BCCF7C3761BD}"/>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08120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74908"/>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762000" y="1802352"/>
            <a:ext cx="5070020"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6394099" y="1802352"/>
            <a:ext cx="5070021"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8504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02936"/>
            <a:ext cx="10858500" cy="850392"/>
          </a:xfrm>
        </p:spPr>
        <p:txBody>
          <a:bodyPr vert="horz" lIns="91440" tIns="45720" rIns="91440" bIns="45720" rtlCol="0" anchor="b">
            <a:normAutofit/>
          </a:bodyPr>
          <a:lstStyle>
            <a:lvl1pPr>
              <a:lnSpc>
                <a:spcPct val="90000"/>
              </a:lnSpc>
              <a:defRPr lang="en-US" sz="3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80176"/>
            <a:ext cx="10858500" cy="419100"/>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p>
        </p:txBody>
      </p:sp>
      <p:sp>
        <p:nvSpPr>
          <p:cNvPr id="9" name="Picture Placeholder 7">
            <a:extLst>
              <a:ext uri="{FF2B5EF4-FFF2-40B4-BE49-F238E27FC236}">
                <a16:creationId xmlns:a16="http://schemas.microsoft.com/office/drawing/2014/main" id="{5E742D34-DBD4-0DEA-071F-32C82E7EB45A}"/>
              </a:ext>
            </a:extLst>
          </p:cNvPr>
          <p:cNvSpPr>
            <a:spLocks noGrp="1"/>
          </p:cNvSpPr>
          <p:nvPr>
            <p:ph type="pic" sz="quarter" idx="13" hasCustomPrompt="1"/>
          </p:nvPr>
        </p:nvSpPr>
        <p:spPr>
          <a:xfrm>
            <a:off x="0" y="0"/>
            <a:ext cx="11468100" cy="5018448"/>
          </a:xfrm>
          <a:custGeom>
            <a:avLst/>
            <a:gdLst>
              <a:gd name="connsiteX0" fmla="*/ 0 w 11468100"/>
              <a:gd name="connsiteY0" fmla="*/ 0 h 5091600"/>
              <a:gd name="connsiteX1" fmla="*/ 11468100 w 11468100"/>
              <a:gd name="connsiteY1" fmla="*/ 0 h 5091600"/>
              <a:gd name="connsiteX2" fmla="*/ 11468100 w 11468100"/>
              <a:gd name="connsiteY2" fmla="*/ 4590078 h 5091600"/>
              <a:gd name="connsiteX3" fmla="*/ 10966578 w 11468100"/>
              <a:gd name="connsiteY3" fmla="*/ 5091600 h 5091600"/>
              <a:gd name="connsiteX4" fmla="*/ 0 w 11468100"/>
              <a:gd name="connsiteY4" fmla="*/ 5091600 h 509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5091600">
                <a:moveTo>
                  <a:pt x="0" y="0"/>
                </a:moveTo>
                <a:lnTo>
                  <a:pt x="11468100" y="0"/>
                </a:lnTo>
                <a:lnTo>
                  <a:pt x="11468100" y="4590078"/>
                </a:lnTo>
                <a:cubicBezTo>
                  <a:pt x="11468100" y="4867061"/>
                  <a:pt x="11243561" y="5091600"/>
                  <a:pt x="10966578" y="5091600"/>
                </a:cubicBezTo>
                <a:lnTo>
                  <a:pt x="0" y="50916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09600" y="6629400"/>
            <a:ext cx="2805405" cy="228600"/>
          </a:xfrm>
        </p:spPr>
        <p:txBody>
          <a:bodyPr/>
          <a:lstStyle>
            <a:lvl1pPr>
              <a:defRPr>
                <a:solidFill>
                  <a:schemeClr val="tx2"/>
                </a:solidFill>
                <a:effectLst/>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11240" y="6629400"/>
            <a:ext cx="2376928" cy="228600"/>
          </a:xfrm>
        </p:spPr>
        <p:txBody>
          <a:bodyPr/>
          <a:lstStyle>
            <a:lvl1pPr>
              <a:defRPr>
                <a:solidFill>
                  <a:schemeClr val="tx2"/>
                </a:solidFill>
                <a:effectLst/>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53193" y="6629400"/>
            <a:ext cx="429207" cy="228600"/>
          </a:xfrm>
        </p:spPr>
        <p:txBody>
          <a:bodyPr/>
          <a:lstStyle>
            <a:lvl1pPr>
              <a:defRPr>
                <a:solidFill>
                  <a:schemeClr val="tx2"/>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118685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70626" y="822960"/>
            <a:ext cx="10697475" cy="550367"/>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65379"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49B3C-8832-0263-2ACE-16444014FC2C}"/>
              </a:ext>
            </a:extLst>
          </p:cNvPr>
          <p:cNvSpPr>
            <a:spLocks noGrp="1"/>
          </p:cNvSpPr>
          <p:nvPr>
            <p:ph sz="quarter" idx="15"/>
          </p:nvPr>
        </p:nvSpPr>
        <p:spPr>
          <a:xfrm>
            <a:off x="765825" y="2020888"/>
            <a:ext cx="5086349"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F5D88C15-4359-3F27-9B17-CB9581414F72}"/>
              </a:ext>
            </a:extLst>
          </p:cNvPr>
          <p:cNvSpPr>
            <a:spLocks noGrp="1"/>
          </p:cNvSpPr>
          <p:nvPr>
            <p:ph sz="quarter" idx="16"/>
          </p:nvPr>
        </p:nvSpPr>
        <p:spPr>
          <a:xfrm>
            <a:off x="6381751" y="2020888"/>
            <a:ext cx="5086350"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588772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70626" y="822960"/>
            <a:ext cx="10698480" cy="828594"/>
          </a:xfrm>
        </p:spPr>
        <p:txBody>
          <a:bodyPr anchor="t"/>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12396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216815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68096" y="822960"/>
            <a:ext cx="3195484" cy="1504164"/>
          </a:xfrm>
        </p:spPr>
        <p:txBody>
          <a:bodyPr anchor="t">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68096" y="2311121"/>
            <a:ext cx="3195484" cy="3784879"/>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99805" y="836762"/>
            <a:ext cx="6568296" cy="525923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65071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72091" y="822960"/>
            <a:ext cx="3041598" cy="1968931"/>
          </a:xfrm>
        </p:spPr>
        <p:txBody>
          <a:bodyPr anchor="t">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68096" y="3147059"/>
            <a:ext cx="3041597" cy="2762035"/>
          </a:xfrm>
        </p:spPr>
        <p:txBody>
          <a:bodyPr vert="horz" lIns="91440" tIns="45720" rIns="91440" bIns="45720" rtlCol="0" anchor="b">
            <a:normAutofit/>
          </a:bodyPr>
          <a:lstStyle>
            <a:lvl1pPr marL="0" indent="0">
              <a:buNone/>
              <a:defRPr lang="en-US" sz="1600" dirty="0"/>
            </a:lvl1pPr>
          </a:lstStyle>
          <a:p>
            <a:pPr lvl="0"/>
            <a:r>
              <a:rPr lang="en-US"/>
              <a:t>Click to edit Master text styles</a:t>
            </a:r>
          </a:p>
        </p:txBody>
      </p:sp>
      <p:sp>
        <p:nvSpPr>
          <p:cNvPr id="9" name="Picture Placeholder 9">
            <a:extLst>
              <a:ext uri="{FF2B5EF4-FFF2-40B4-BE49-F238E27FC236}">
                <a16:creationId xmlns:a16="http://schemas.microsoft.com/office/drawing/2014/main" id="{75E80A04-FEAF-D5E8-F208-D79F5852407B}"/>
              </a:ext>
            </a:extLst>
          </p:cNvPr>
          <p:cNvSpPr>
            <a:spLocks noGrp="1"/>
          </p:cNvSpPr>
          <p:nvPr>
            <p:ph type="pic" sz="quarter" idx="13" hasCustomPrompt="1"/>
          </p:nvPr>
        </p:nvSpPr>
        <p:spPr>
          <a:xfrm>
            <a:off x="4502844" y="0"/>
            <a:ext cx="7689157" cy="6096000"/>
          </a:xfrm>
          <a:custGeom>
            <a:avLst/>
            <a:gdLst>
              <a:gd name="connsiteX0" fmla="*/ 0 w 7689157"/>
              <a:gd name="connsiteY0" fmla="*/ 0 h 6096000"/>
              <a:gd name="connsiteX1" fmla="*/ 7689157 w 7689157"/>
              <a:gd name="connsiteY1" fmla="*/ 0 h 6096000"/>
              <a:gd name="connsiteX2" fmla="*/ 7689157 w 7689157"/>
              <a:gd name="connsiteY2" fmla="*/ 6096000 h 6096000"/>
              <a:gd name="connsiteX3" fmla="*/ 501522 w 7689157"/>
              <a:gd name="connsiteY3" fmla="*/ 6096000 h 6096000"/>
              <a:gd name="connsiteX4" fmla="*/ 0 w 768915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096000">
                <a:moveTo>
                  <a:pt x="0" y="0"/>
                </a:moveTo>
                <a:lnTo>
                  <a:pt x="7689157" y="0"/>
                </a:lnTo>
                <a:lnTo>
                  <a:pt x="7689157" y="6096000"/>
                </a:lnTo>
                <a:lnTo>
                  <a:pt x="501522" y="6096000"/>
                </a:lnTo>
                <a:cubicBezTo>
                  <a:pt x="224539" y="6096000"/>
                  <a:pt x="0" y="5871461"/>
                  <a:pt x="0" y="5594478"/>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93618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492530-7F0F-7B93-27A9-6F68FAF54390}"/>
              </a:ext>
              <a:ext uri="{C183D7F6-B498-43B3-948B-1728B52AA6E4}">
                <adec:decorative xmlns:adec="http://schemas.microsoft.com/office/drawing/2017/decorative" val="1"/>
              </a:ext>
            </a:extLst>
          </p:cNvPr>
          <p:cNvSpPr/>
          <p:nvPr/>
        </p:nvSpPr>
        <p:spPr>
          <a:xfrm rot="10800000">
            <a:off x="762000" y="2880691"/>
            <a:ext cx="11430000" cy="3977309"/>
          </a:xfrm>
          <a:custGeom>
            <a:avLst/>
            <a:gdLst>
              <a:gd name="connsiteX0" fmla="*/ 0 w 11468099"/>
              <a:gd name="connsiteY0" fmla="*/ 4053508 h 4053508"/>
              <a:gd name="connsiteX1" fmla="*/ 10946146 w 11468099"/>
              <a:gd name="connsiteY1" fmla="*/ 4043963 h 4053508"/>
              <a:gd name="connsiteX2" fmla="*/ 11468099 w 11468099"/>
              <a:gd name="connsiteY2" fmla="*/ 3522009 h 4053508"/>
              <a:gd name="connsiteX3" fmla="*/ 11468099 w 11468099"/>
              <a:gd name="connsiteY3" fmla="*/ 0 h 4053508"/>
              <a:gd name="connsiteX4" fmla="*/ 0 w 11468099"/>
              <a:gd name="connsiteY4" fmla="*/ 0 h 405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099" h="4053508">
                <a:moveTo>
                  <a:pt x="0" y="4053508"/>
                </a:moveTo>
                <a:lnTo>
                  <a:pt x="10946146" y="4043963"/>
                </a:lnTo>
                <a:cubicBezTo>
                  <a:pt x="11234413" y="4043963"/>
                  <a:pt x="11468099" y="3810276"/>
                  <a:pt x="11468099" y="3522009"/>
                </a:cubicBezTo>
                <a:lnTo>
                  <a:pt x="11468099" y="0"/>
                </a:lnTo>
                <a:lnTo>
                  <a:pt x="0" y="0"/>
                </a:ln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800" y="190500"/>
            <a:ext cx="11843238" cy="2057400"/>
          </a:xfrm>
        </p:spPr>
        <p:txBody>
          <a:bodyPr anchor="t">
            <a:noAutofit/>
          </a:bodyPr>
          <a:lstStyle>
            <a:lvl1pPr>
              <a:defRPr sz="8800">
                <a:solidFill>
                  <a:schemeClr val="accent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398813" y="3505199"/>
            <a:ext cx="10044665" cy="266700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98813" y="6329172"/>
            <a:ext cx="2816835" cy="338328"/>
          </a:xfrm>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3690186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07D4EEB-8B0C-3EA1-DB0C-896A8F0C8621}"/>
              </a:ext>
              <a:ext uri="{C183D7F6-B498-43B3-948B-1728B52AA6E4}">
                <adec:decorative xmlns:adec="http://schemas.microsoft.com/office/drawing/2017/decorative" val="1"/>
              </a:ext>
            </a:extLst>
          </p:cNvPr>
          <p:cNvSpPr/>
          <p:nvPr/>
        </p:nvSpPr>
        <p:spPr>
          <a:xfrm rot="10800000">
            <a:off x="2677737" y="2952545"/>
            <a:ext cx="9514262" cy="3905455"/>
          </a:xfrm>
          <a:custGeom>
            <a:avLst/>
            <a:gdLst>
              <a:gd name="connsiteX0" fmla="*/ 0 w 9514262"/>
              <a:gd name="connsiteY0" fmla="*/ 3905455 h 3905455"/>
              <a:gd name="connsiteX1" fmla="*/ 0 w 9514262"/>
              <a:gd name="connsiteY1" fmla="*/ 0 h 3905455"/>
              <a:gd name="connsiteX2" fmla="*/ 9514262 w 9514262"/>
              <a:gd name="connsiteY2" fmla="*/ 0 h 3905455"/>
              <a:gd name="connsiteX3" fmla="*/ 9514262 w 9514262"/>
              <a:gd name="connsiteY3" fmla="*/ 3375660 h 3905455"/>
              <a:gd name="connsiteX4" fmla="*/ 8992309 w 9514262"/>
              <a:gd name="connsiteY4" fmla="*/ 3897614 h 39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262" h="3905455">
                <a:moveTo>
                  <a:pt x="0" y="3905455"/>
                </a:moveTo>
                <a:lnTo>
                  <a:pt x="0" y="0"/>
                </a:lnTo>
                <a:lnTo>
                  <a:pt x="9514262" y="0"/>
                </a:lnTo>
                <a:lnTo>
                  <a:pt x="9514262" y="3375660"/>
                </a:lnTo>
                <a:cubicBezTo>
                  <a:pt x="9514262" y="3663927"/>
                  <a:pt x="9280576" y="3897614"/>
                  <a:pt x="8992309" y="3897614"/>
                </a:cubicBez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73373" y="190500"/>
            <a:ext cx="10573396" cy="2475644"/>
          </a:xfrm>
        </p:spPr>
        <p:txBody>
          <a:bodyPr anchor="t">
            <a:noAutofit/>
          </a:bodyPr>
          <a:lstStyle>
            <a:lvl1pPr>
              <a:defRPr sz="8800">
                <a:solidFill>
                  <a:schemeClr val="accent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493213" y="3810000"/>
            <a:ext cx="6976154" cy="1676400"/>
          </a:xfr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31190567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1">
    <p:bg>
      <p:bgPr>
        <a:solidFill>
          <a:schemeClr val="tx1"/>
        </a:solidFill>
        <a:effectLst/>
      </p:bgPr>
    </p:bg>
    <p:spTree>
      <p:nvGrpSpPr>
        <p:cNvPr id="1" name=""/>
        <p:cNvGrpSpPr/>
        <p:nvPr/>
      </p:nvGrpSpPr>
      <p:grpSpPr>
        <a:xfrm>
          <a:off x="0" y="0"/>
          <a:ext cx="0" cy="0"/>
          <a:chOff x="0" y="0"/>
          <a:chExt cx="0" cy="0"/>
        </a:xfrm>
      </p:grpSpPr>
      <p:pic>
        <p:nvPicPr>
          <p:cNvPr id="9" name="Afbeelding 8" descr="Afbeelding met water, Turquoise, Groenblauw, blauw&#10;&#10;Automatisch gegenereerde beschrijving">
            <a:extLst>
              <a:ext uri="{FF2B5EF4-FFF2-40B4-BE49-F238E27FC236}">
                <a16:creationId xmlns:a16="http://schemas.microsoft.com/office/drawing/2014/main" id="{0400FF2D-D284-FBCA-4B88-CE767AC5C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758378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with image 1">
    <p:spTree>
      <p:nvGrpSpPr>
        <p:cNvPr id="1" name=""/>
        <p:cNvGrpSpPr/>
        <p:nvPr/>
      </p:nvGrpSpPr>
      <p:grpSpPr>
        <a:xfrm>
          <a:off x="0" y="0"/>
          <a:ext cx="0" cy="0"/>
          <a:chOff x="0" y="0"/>
          <a:chExt cx="0" cy="0"/>
        </a:xfrm>
      </p:grpSpPr>
      <p:pic>
        <p:nvPicPr>
          <p:cNvPr id="56" name="Afbeelding 55" descr="Afbeelding met water, Turquoise, Groenblauw, blauw&#10;&#10;Automatisch gegenereerde beschrijving">
            <a:extLst>
              <a:ext uri="{FF2B5EF4-FFF2-40B4-BE49-F238E27FC236}">
                <a16:creationId xmlns:a16="http://schemas.microsoft.com/office/drawing/2014/main" id="{7E206409-CC2F-825B-E30C-368FCFF82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itel 5">
            <a:extLst>
              <a:ext uri="{FF2B5EF4-FFF2-40B4-BE49-F238E27FC236}">
                <a16:creationId xmlns:a16="http://schemas.microsoft.com/office/drawing/2014/main" id="{E87A3647-F878-9D72-7333-B34B4A67803B}"/>
              </a:ext>
            </a:extLst>
          </p:cNvPr>
          <p:cNvSpPr>
            <a:spLocks noGrp="1"/>
          </p:cNvSpPr>
          <p:nvPr>
            <p:ph type="title" hasCustomPrompt="1"/>
          </p:nvPr>
        </p:nvSpPr>
        <p:spPr>
          <a:xfrm>
            <a:off x="5558400" y="1548000"/>
            <a:ext cx="6117663"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29" name="Tijdelijke aanduiding voor tekst 7">
            <a:extLst>
              <a:ext uri="{FF2B5EF4-FFF2-40B4-BE49-F238E27FC236}">
                <a16:creationId xmlns:a16="http://schemas.microsoft.com/office/drawing/2014/main" id="{16821523-30B5-EE07-8096-F58682F90B5B}"/>
              </a:ext>
            </a:extLst>
          </p:cNvPr>
          <p:cNvSpPr>
            <a:spLocks noGrp="1"/>
          </p:cNvSpPr>
          <p:nvPr>
            <p:ph type="body" sz="quarter" idx="11" hasCustomPrompt="1"/>
          </p:nvPr>
        </p:nvSpPr>
        <p:spPr>
          <a:xfrm>
            <a:off x="5558400" y="2232000"/>
            <a:ext cx="6117663"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30" name="Tijdelijke aanduiding voor tekst 9">
            <a:extLst>
              <a:ext uri="{FF2B5EF4-FFF2-40B4-BE49-F238E27FC236}">
                <a16:creationId xmlns:a16="http://schemas.microsoft.com/office/drawing/2014/main" id="{4BD93ADB-8C0B-3A61-E68E-251C67664B62}"/>
              </a:ext>
            </a:extLst>
          </p:cNvPr>
          <p:cNvSpPr>
            <a:spLocks noGrp="1"/>
          </p:cNvSpPr>
          <p:nvPr>
            <p:ph type="body" sz="quarter" idx="12" hasCustomPrompt="1"/>
          </p:nvPr>
        </p:nvSpPr>
        <p:spPr>
          <a:xfrm>
            <a:off x="5558400" y="3150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31" name="Tijdelijke aanduiding voor tekst 9">
            <a:extLst>
              <a:ext uri="{FF2B5EF4-FFF2-40B4-BE49-F238E27FC236}">
                <a16:creationId xmlns:a16="http://schemas.microsoft.com/office/drawing/2014/main" id="{1096CF94-9733-3642-6A2E-FEC82B127478}"/>
              </a:ext>
            </a:extLst>
          </p:cNvPr>
          <p:cNvSpPr>
            <a:spLocks noGrp="1"/>
          </p:cNvSpPr>
          <p:nvPr>
            <p:ph type="body" sz="quarter" idx="13" hasCustomPrompt="1"/>
          </p:nvPr>
        </p:nvSpPr>
        <p:spPr>
          <a:xfrm>
            <a:off x="5558400" y="1062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32" name="Groep 31">
            <a:extLst>
              <a:ext uri="{FF2B5EF4-FFF2-40B4-BE49-F238E27FC236}">
                <a16:creationId xmlns:a16="http://schemas.microsoft.com/office/drawing/2014/main" id="{7D25B4B8-E9FB-5B9E-6DE4-7F14136071D8}"/>
              </a:ext>
            </a:extLst>
          </p:cNvPr>
          <p:cNvGrpSpPr>
            <a:grpSpLocks noChangeAspect="1"/>
          </p:cNvGrpSpPr>
          <p:nvPr/>
        </p:nvGrpSpPr>
        <p:grpSpPr>
          <a:xfrm>
            <a:off x="5558400" y="5014800"/>
            <a:ext cx="2120465" cy="518400"/>
            <a:chOff x="402851" y="1790925"/>
            <a:chExt cx="1403798" cy="343193"/>
          </a:xfrm>
        </p:grpSpPr>
        <p:sp>
          <p:nvSpPr>
            <p:cNvPr id="33" name="Vrije vorm: vorm 32">
              <a:extLst>
                <a:ext uri="{FF2B5EF4-FFF2-40B4-BE49-F238E27FC236}">
                  <a16:creationId xmlns:a16="http://schemas.microsoft.com/office/drawing/2014/main" id="{1A5C452F-F305-3624-7DF8-742656CA189C}"/>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34" name="Graphic 6">
              <a:extLst>
                <a:ext uri="{FF2B5EF4-FFF2-40B4-BE49-F238E27FC236}">
                  <a16:creationId xmlns:a16="http://schemas.microsoft.com/office/drawing/2014/main" id="{B2925CB9-11C0-700D-C934-C94E548A9ECC}"/>
                </a:ext>
              </a:extLst>
            </p:cNvPr>
            <p:cNvGrpSpPr/>
            <p:nvPr/>
          </p:nvGrpSpPr>
          <p:grpSpPr>
            <a:xfrm>
              <a:off x="402851" y="1790925"/>
              <a:ext cx="257376" cy="343193"/>
              <a:chOff x="402851" y="1790925"/>
              <a:chExt cx="257376" cy="343193"/>
            </a:xfrm>
          </p:grpSpPr>
          <p:sp>
            <p:nvSpPr>
              <p:cNvPr id="35" name="Vrije vorm: vorm 34">
                <a:extLst>
                  <a:ext uri="{FF2B5EF4-FFF2-40B4-BE49-F238E27FC236}">
                    <a16:creationId xmlns:a16="http://schemas.microsoft.com/office/drawing/2014/main" id="{4F7BADED-3B9C-C5E9-E820-8EF3DD0875C6}"/>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6E102049-362D-F90A-1CA8-918288E897CE}"/>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
        <p:nvSpPr>
          <p:cNvPr id="60" name="AutoShape 10">
            <a:extLst>
              <a:ext uri="{FF2B5EF4-FFF2-40B4-BE49-F238E27FC236}">
                <a16:creationId xmlns:a16="http://schemas.microsoft.com/office/drawing/2014/main" id="{92EC853E-783C-8B40-E4E7-97F573E2CB8D}"/>
              </a:ext>
            </a:extLst>
          </p:cNvPr>
          <p:cNvSpPr>
            <a:spLocks noChangeAspect="1" noChangeArrowheads="1" noTextEdit="1"/>
          </p:cNvSpPr>
          <p:nvPr/>
        </p:nvSpPr>
        <p:spPr bwMode="auto">
          <a:xfrm>
            <a:off x="-223838" y="312738"/>
            <a:ext cx="5368926"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Tijdelijke aanduiding voor afbeelding 66">
            <a:extLst>
              <a:ext uri="{FF2B5EF4-FFF2-40B4-BE49-F238E27FC236}">
                <a16:creationId xmlns:a16="http://schemas.microsoft.com/office/drawing/2014/main" id="{67EA3340-4739-C64F-7C57-9FA9BF90B997}"/>
              </a:ext>
            </a:extLst>
          </p:cNvPr>
          <p:cNvSpPr>
            <a:spLocks noGrp="1"/>
          </p:cNvSpPr>
          <p:nvPr>
            <p:ph type="pic" sz="quarter" idx="14"/>
          </p:nvPr>
        </p:nvSpPr>
        <p:spPr>
          <a:xfrm>
            <a:off x="-8188" y="320103"/>
            <a:ext cx="5158800" cy="6192000"/>
          </a:xfrm>
          <a:custGeom>
            <a:avLst/>
            <a:gdLst>
              <a:gd name="connsiteX0" fmla="*/ 3692387 w 5145088"/>
              <a:gd name="connsiteY0" fmla="*/ 579 h 6177689"/>
              <a:gd name="connsiteX1" fmla="*/ 4022457 w 5145088"/>
              <a:gd name="connsiteY1" fmla="*/ 249214 h 6177689"/>
              <a:gd name="connsiteX2" fmla="*/ 5124768 w 5145088"/>
              <a:gd name="connsiteY2" fmla="*/ 3272045 h 6177689"/>
              <a:gd name="connsiteX3" fmla="*/ 5115266 w 5145088"/>
              <a:gd name="connsiteY3" fmla="*/ 3557217 h 6177689"/>
              <a:gd name="connsiteX4" fmla="*/ 4003452 w 5145088"/>
              <a:gd name="connsiteY4" fmla="*/ 5962174 h 6177689"/>
              <a:gd name="connsiteX5" fmla="*/ 3499809 w 5145088"/>
              <a:gd name="connsiteY5" fmla="*/ 6142783 h 6177689"/>
              <a:gd name="connsiteX6" fmla="*/ 1105133 w 5145088"/>
              <a:gd name="connsiteY6" fmla="*/ 5021104 h 6177689"/>
              <a:gd name="connsiteX7" fmla="*/ 915080 w 5145088"/>
              <a:gd name="connsiteY7" fmla="*/ 4811977 h 6177689"/>
              <a:gd name="connsiteX8" fmla="*/ 6804 w 5145088"/>
              <a:gd name="connsiteY8" fmla="*/ 2321241 h 6177689"/>
              <a:gd name="connsiteX9" fmla="*/ 0 w 5145088"/>
              <a:gd name="connsiteY9" fmla="*/ 2302584 h 6177689"/>
              <a:gd name="connsiteX10" fmla="*/ 0 w 5145088"/>
              <a:gd name="connsiteY10" fmla="*/ 1322920 h 6177689"/>
              <a:gd name="connsiteX11" fmla="*/ 40833 w 5145088"/>
              <a:gd name="connsiteY11" fmla="*/ 1304353 h 6177689"/>
              <a:gd name="connsiteX12" fmla="*/ 3547323 w 5145088"/>
              <a:gd name="connsiteY12" fmla="*/ 21075 h 6177689"/>
              <a:gd name="connsiteX13" fmla="*/ 3692387 w 5145088"/>
              <a:gd name="connsiteY13" fmla="*/ 579 h 617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5088" h="6177689">
                <a:moveTo>
                  <a:pt x="3692387" y="579"/>
                </a:moveTo>
                <a:cubicBezTo>
                  <a:pt x="3837155" y="8599"/>
                  <a:pt x="3972568" y="99498"/>
                  <a:pt x="4022457" y="249214"/>
                </a:cubicBezTo>
                <a:cubicBezTo>
                  <a:pt x="4022457" y="249214"/>
                  <a:pt x="4022457" y="249214"/>
                  <a:pt x="5124768" y="3272045"/>
                </a:cubicBezTo>
                <a:cubicBezTo>
                  <a:pt x="5153276" y="3367102"/>
                  <a:pt x="5153276" y="3471665"/>
                  <a:pt x="5115266" y="3557217"/>
                </a:cubicBezTo>
                <a:cubicBezTo>
                  <a:pt x="5115266" y="3557217"/>
                  <a:pt x="5115266" y="3557217"/>
                  <a:pt x="4003452" y="5962174"/>
                </a:cubicBezTo>
                <a:cubicBezTo>
                  <a:pt x="3908425" y="6152289"/>
                  <a:pt x="3689863" y="6228335"/>
                  <a:pt x="3499809" y="6142783"/>
                </a:cubicBezTo>
                <a:cubicBezTo>
                  <a:pt x="3499809" y="6142783"/>
                  <a:pt x="3499809" y="6142783"/>
                  <a:pt x="1105133" y="5021104"/>
                </a:cubicBezTo>
                <a:cubicBezTo>
                  <a:pt x="1019609" y="4983081"/>
                  <a:pt x="943588" y="4907035"/>
                  <a:pt x="915080" y="4811977"/>
                </a:cubicBezTo>
                <a:cubicBezTo>
                  <a:pt x="915080" y="4811977"/>
                  <a:pt x="915080" y="4811977"/>
                  <a:pt x="6804" y="2321241"/>
                </a:cubicBezTo>
                <a:lnTo>
                  <a:pt x="0" y="2302584"/>
                </a:lnTo>
                <a:lnTo>
                  <a:pt x="0" y="1322920"/>
                </a:lnTo>
                <a:lnTo>
                  <a:pt x="40833" y="1304353"/>
                </a:lnTo>
                <a:cubicBezTo>
                  <a:pt x="40833" y="1304353"/>
                  <a:pt x="40833" y="1304353"/>
                  <a:pt x="3547323" y="21075"/>
                </a:cubicBezTo>
                <a:cubicBezTo>
                  <a:pt x="3594836" y="4440"/>
                  <a:pt x="3644131" y="-2095"/>
                  <a:pt x="3692387" y="579"/>
                </a:cubicBezTo>
                <a:close/>
              </a:path>
            </a:pathLst>
          </a:custGeom>
        </p:spPr>
        <p:txBody>
          <a:bodyPr wrap="square" lIns="792000" tIns="1368000">
            <a:noAutofit/>
          </a:bodyPr>
          <a:lstStyle>
            <a:lvl1pPr>
              <a:defRPr sz="1000">
                <a:solidFill>
                  <a:schemeClr val="bg1"/>
                </a:solidFill>
              </a:defRPr>
            </a:lvl1pPr>
          </a:lstStyle>
          <a:p>
            <a:r>
              <a:rPr lang="en-US"/>
              <a:t>Click icon to add picture</a:t>
            </a:r>
            <a:endParaRPr lang="en-GB" dirty="0"/>
          </a:p>
        </p:txBody>
      </p:sp>
      <p:grpSp>
        <p:nvGrpSpPr>
          <p:cNvPr id="45" name="Groep 44">
            <a:extLst>
              <a:ext uri="{FF2B5EF4-FFF2-40B4-BE49-F238E27FC236}">
                <a16:creationId xmlns:a16="http://schemas.microsoft.com/office/drawing/2014/main" id="{573FD786-2C0C-2763-D1B6-1A8322F80791}"/>
              </a:ext>
            </a:extLst>
          </p:cNvPr>
          <p:cNvGrpSpPr/>
          <p:nvPr/>
        </p:nvGrpSpPr>
        <p:grpSpPr>
          <a:xfrm>
            <a:off x="-3812294" y="4243294"/>
            <a:ext cx="3600000" cy="2614706"/>
            <a:chOff x="-3812294" y="4243294"/>
            <a:chExt cx="3600000" cy="2614706"/>
          </a:xfrm>
        </p:grpSpPr>
        <p:grpSp>
          <p:nvGrpSpPr>
            <p:cNvPr id="46" name="Groep 45">
              <a:extLst>
                <a:ext uri="{FF2B5EF4-FFF2-40B4-BE49-F238E27FC236}">
                  <a16:creationId xmlns:a16="http://schemas.microsoft.com/office/drawing/2014/main" id="{FCD5A24B-EA84-9FE6-AB48-2A81F0D2428A}"/>
                </a:ext>
              </a:extLst>
            </p:cNvPr>
            <p:cNvGrpSpPr/>
            <p:nvPr/>
          </p:nvGrpSpPr>
          <p:grpSpPr>
            <a:xfrm>
              <a:off x="-3812294" y="4243294"/>
              <a:ext cx="3600000" cy="2614706"/>
              <a:chOff x="-3808800" y="4200525"/>
              <a:chExt cx="3600000" cy="2614706"/>
            </a:xfrm>
          </p:grpSpPr>
          <p:sp>
            <p:nvSpPr>
              <p:cNvPr id="48" name="Rechthoek 47">
                <a:extLst>
                  <a:ext uri="{FF2B5EF4-FFF2-40B4-BE49-F238E27FC236}">
                    <a16:creationId xmlns:a16="http://schemas.microsoft.com/office/drawing/2014/main" id="{9704769D-72EF-8FD1-5519-A34BE9A9A8F7}"/>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49" name="Ovaal 48">
                <a:extLst>
                  <a:ext uri="{FF2B5EF4-FFF2-40B4-BE49-F238E27FC236}">
                    <a16:creationId xmlns:a16="http://schemas.microsoft.com/office/drawing/2014/main" id="{DED0185B-4ABA-0085-5BC9-E6D0FA31FCC5}"/>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50" name="Rechthoek 49">
                <a:extLst>
                  <a:ext uri="{FF2B5EF4-FFF2-40B4-BE49-F238E27FC236}">
                    <a16:creationId xmlns:a16="http://schemas.microsoft.com/office/drawing/2014/main" id="{3243FFB5-CB94-7821-1798-8161DC32AC1C}"/>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51" name="Groep 50">
                <a:extLst>
                  <a:ext uri="{FF2B5EF4-FFF2-40B4-BE49-F238E27FC236}">
                    <a16:creationId xmlns:a16="http://schemas.microsoft.com/office/drawing/2014/main" id="{B8C6E1B6-7817-F7B1-2F09-7F26DF419E81}"/>
                  </a:ext>
                </a:extLst>
              </p:cNvPr>
              <p:cNvGrpSpPr/>
              <p:nvPr/>
            </p:nvGrpSpPr>
            <p:grpSpPr>
              <a:xfrm>
                <a:off x="-3353490" y="6489233"/>
                <a:ext cx="825500" cy="209550"/>
                <a:chOff x="13496528" y="3168235"/>
                <a:chExt cx="825500" cy="209550"/>
              </a:xfrm>
            </p:grpSpPr>
            <p:sp>
              <p:nvSpPr>
                <p:cNvPr id="57" name="Rechthoek 56">
                  <a:extLst>
                    <a:ext uri="{FF2B5EF4-FFF2-40B4-BE49-F238E27FC236}">
                      <a16:creationId xmlns:a16="http://schemas.microsoft.com/office/drawing/2014/main" id="{F7A3F0D1-EA63-E9AD-0AEB-2C0A554DD8E8}"/>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58" name="Rechte verbindingslijn 57">
                  <a:extLst>
                    <a:ext uri="{FF2B5EF4-FFF2-40B4-BE49-F238E27FC236}">
                      <a16:creationId xmlns:a16="http://schemas.microsoft.com/office/drawing/2014/main" id="{6229004A-2187-CA0F-26D7-0E7A6A75F6C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59" name="Gelijkbenige driehoek 134">
                  <a:extLst>
                    <a:ext uri="{FF2B5EF4-FFF2-40B4-BE49-F238E27FC236}">
                      <a16:creationId xmlns:a16="http://schemas.microsoft.com/office/drawing/2014/main" id="{AD426FC7-E48E-7CB4-DF35-63EF6EA74D27}"/>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52" name="Ovaal 51">
                <a:extLst>
                  <a:ext uri="{FF2B5EF4-FFF2-40B4-BE49-F238E27FC236}">
                    <a16:creationId xmlns:a16="http://schemas.microsoft.com/office/drawing/2014/main" id="{A5B84B66-D397-0172-D728-3F86E290F1EB}"/>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53" name="Rechthoek 52">
                <a:extLst>
                  <a:ext uri="{FF2B5EF4-FFF2-40B4-BE49-F238E27FC236}">
                    <a16:creationId xmlns:a16="http://schemas.microsoft.com/office/drawing/2014/main" id="{1B6402A6-686B-CC2F-83A1-AC57450AD42E}"/>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54" name="Rechthoek 53">
                <a:extLst>
                  <a:ext uri="{FF2B5EF4-FFF2-40B4-BE49-F238E27FC236}">
                    <a16:creationId xmlns:a16="http://schemas.microsoft.com/office/drawing/2014/main" id="{C8B3083A-5CEF-21E7-7EFF-B349BF538156}"/>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55" name="Ovaal 54">
                <a:extLst>
                  <a:ext uri="{FF2B5EF4-FFF2-40B4-BE49-F238E27FC236}">
                    <a16:creationId xmlns:a16="http://schemas.microsoft.com/office/drawing/2014/main" id="{429208F3-0A86-FB05-D035-FABDB8D50778}"/>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47" name="Afbeelding 46">
              <a:extLst>
                <a:ext uri="{FF2B5EF4-FFF2-40B4-BE49-F238E27FC236}">
                  <a16:creationId xmlns:a16="http://schemas.microsoft.com/office/drawing/2014/main" id="{75C53982-ECFF-FC01-CB37-ED615DF2AFA4}"/>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2243601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2">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6AB3FEF-BCD4-0385-1794-E4BED6116D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8773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2345" y="250257"/>
            <a:ext cx="9692640" cy="4602845"/>
          </a:xfrm>
        </p:spPr>
        <p:txBody>
          <a:bodyPr vert="horz" lIns="91440" tIns="45720" rIns="91440" bIns="45720" rtlCol="0" anchor="t">
            <a:normAutofit/>
          </a:bodyPr>
          <a:lstStyle>
            <a:lvl1pPr>
              <a:lnSpc>
                <a:spcPct val="90000"/>
              </a:lnSpc>
              <a:defRPr lang="en-US" sz="80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1999" y="5053094"/>
            <a:ext cx="5253789" cy="847192"/>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8074027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with image 2">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92FBD8B-2DB0-691E-2410-73DF6A2F92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grpSp>
        <p:nvGrpSpPr>
          <p:cNvPr id="2" name="Groep 1">
            <a:extLst>
              <a:ext uri="{FF2B5EF4-FFF2-40B4-BE49-F238E27FC236}">
                <a16:creationId xmlns:a16="http://schemas.microsoft.com/office/drawing/2014/main" id="{0BDD81CF-A106-1A2A-D88A-E1A64BC9F9C3}"/>
              </a:ext>
            </a:extLst>
          </p:cNvPr>
          <p:cNvGrpSpPr>
            <a:grpSpLocks noChangeAspect="1"/>
          </p:cNvGrpSpPr>
          <p:nvPr/>
        </p:nvGrpSpPr>
        <p:grpSpPr>
          <a:xfrm>
            <a:off x="514800" y="5940000"/>
            <a:ext cx="2120465" cy="518400"/>
            <a:chOff x="402851" y="1790925"/>
            <a:chExt cx="1403798" cy="343193"/>
          </a:xfrm>
        </p:grpSpPr>
        <p:sp>
          <p:nvSpPr>
            <p:cNvPr id="4" name="Vrije vorm: vorm 3">
              <a:extLst>
                <a:ext uri="{FF2B5EF4-FFF2-40B4-BE49-F238E27FC236}">
                  <a16:creationId xmlns:a16="http://schemas.microsoft.com/office/drawing/2014/main" id="{9E674815-7BFC-E9F8-D95B-A02265BE9D62}"/>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en-GB" noProof="0" dirty="0"/>
            </a:p>
          </p:txBody>
        </p:sp>
        <p:grpSp>
          <p:nvGrpSpPr>
            <p:cNvPr id="5" name="Graphic 6">
              <a:extLst>
                <a:ext uri="{FF2B5EF4-FFF2-40B4-BE49-F238E27FC236}">
                  <a16:creationId xmlns:a16="http://schemas.microsoft.com/office/drawing/2014/main" id="{4A0E2B60-A660-3E13-E322-A8A041FF1DB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BC861D5-928D-A74C-57CF-B8F629769CAD}"/>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9" name="Vrije vorm: vorm 8">
                <a:extLst>
                  <a:ext uri="{FF2B5EF4-FFF2-40B4-BE49-F238E27FC236}">
                    <a16:creationId xmlns:a16="http://schemas.microsoft.com/office/drawing/2014/main" id="{A21DF1D5-E2F8-93D4-1F19-A7B471A09648}"/>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7200000" cy="684000"/>
          </a:xfrm>
        </p:spPr>
        <p:txBody>
          <a:bodyPr anchor="t" anchorCtr="0">
            <a:normAutofit/>
          </a:bodyPr>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7" y="3276000"/>
            <a:ext cx="7200000" cy="684000"/>
          </a:xfrm>
        </p:spPr>
        <p:txBody>
          <a:bodyPr>
            <a:normAutofit/>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00" cy="252000"/>
          </a:xfrm>
        </p:spPr>
        <p:txBody>
          <a:bodyPr>
            <a:normAutofit/>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9" y="2106000"/>
            <a:ext cx="5580000" cy="288000"/>
          </a:xfrm>
        </p:spPr>
        <p:txBody>
          <a:bodyPr>
            <a:normAutofit/>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sp>
        <p:nvSpPr>
          <p:cNvPr id="16" name="AutoShape 3">
            <a:extLst>
              <a:ext uri="{FF2B5EF4-FFF2-40B4-BE49-F238E27FC236}">
                <a16:creationId xmlns:a16="http://schemas.microsoft.com/office/drawing/2014/main" id="{8B2B5179-9D22-B271-F8C0-A58799689F0B}"/>
              </a:ext>
            </a:extLst>
          </p:cNvPr>
          <p:cNvSpPr>
            <a:spLocks noChangeAspect="1" noChangeArrowheads="1" noTextEdit="1"/>
          </p:cNvSpPr>
          <p:nvPr/>
        </p:nvSpPr>
        <p:spPr bwMode="auto">
          <a:xfrm>
            <a:off x="5240088" y="153001"/>
            <a:ext cx="541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Tijdelijke aanduiding voor afbeelding 20">
            <a:extLst>
              <a:ext uri="{FF2B5EF4-FFF2-40B4-BE49-F238E27FC236}">
                <a16:creationId xmlns:a16="http://schemas.microsoft.com/office/drawing/2014/main" id="{7BA98556-9359-BDEE-D273-9FA567609D33}"/>
              </a:ext>
            </a:extLst>
          </p:cNvPr>
          <p:cNvSpPr>
            <a:spLocks noGrp="1"/>
          </p:cNvSpPr>
          <p:nvPr>
            <p:ph type="pic" sz="quarter" idx="13"/>
          </p:nvPr>
        </p:nvSpPr>
        <p:spPr>
          <a:xfrm>
            <a:off x="6755999" y="0"/>
            <a:ext cx="5436000" cy="6858000"/>
          </a:xfrm>
          <a:custGeom>
            <a:avLst/>
            <a:gdLst>
              <a:gd name="connsiteX0" fmla="*/ 285917 w 5413375"/>
              <a:gd name="connsiteY0" fmla="*/ 0 h 6858000"/>
              <a:gd name="connsiteX1" fmla="*/ 5413375 w 5413375"/>
              <a:gd name="connsiteY1" fmla="*/ 0 h 6858000"/>
              <a:gd name="connsiteX2" fmla="*/ 5413375 w 5413375"/>
              <a:gd name="connsiteY2" fmla="*/ 6858000 h 6858000"/>
              <a:gd name="connsiteX3" fmla="*/ 0 w 5413375"/>
              <a:gd name="connsiteY3" fmla="*/ 6858000 h 6858000"/>
              <a:gd name="connsiteX4" fmla="*/ 1343813 w 5413375"/>
              <a:gd name="connsiteY4" fmla="*/ 3971925 h 6858000"/>
              <a:gd name="connsiteX5" fmla="*/ 1391466 w 5413375"/>
              <a:gd name="connsiteY5" fmla="*/ 3019425 h 6858000"/>
              <a:gd name="connsiteX6" fmla="*/ 285917 w 54133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3375" h="6858000">
                <a:moveTo>
                  <a:pt x="285917" y="0"/>
                </a:moveTo>
                <a:cubicBezTo>
                  <a:pt x="285917" y="0"/>
                  <a:pt x="285917" y="0"/>
                  <a:pt x="5413375" y="0"/>
                </a:cubicBezTo>
                <a:lnTo>
                  <a:pt x="5413375" y="6858000"/>
                </a:lnTo>
                <a:cubicBezTo>
                  <a:pt x="5413375" y="6858000"/>
                  <a:pt x="5413375" y="6858000"/>
                  <a:pt x="0" y="6858000"/>
                </a:cubicBezTo>
                <a:cubicBezTo>
                  <a:pt x="0" y="6858000"/>
                  <a:pt x="0" y="6858000"/>
                  <a:pt x="1343813" y="3971925"/>
                </a:cubicBezTo>
                <a:cubicBezTo>
                  <a:pt x="1486772" y="3667125"/>
                  <a:pt x="1496302" y="3324225"/>
                  <a:pt x="1391466" y="3019425"/>
                </a:cubicBezTo>
                <a:cubicBezTo>
                  <a:pt x="1391466" y="3019425"/>
                  <a:pt x="1391466" y="3019425"/>
                  <a:pt x="285917" y="0"/>
                </a:cubicBezTo>
                <a:close/>
              </a:path>
            </a:pathLst>
          </a:custGeom>
          <a:effectLst>
            <a:innerShdw blurRad="762000" dist="50800" dir="10800000">
              <a:prstClr val="black">
                <a:alpha val="90000"/>
              </a:prstClr>
            </a:innerShdw>
          </a:effectLst>
        </p:spPr>
        <p:txBody>
          <a:bodyPr wrap="square" lIns="0" tIns="1800000" rIns="720000">
            <a:noAutofit/>
          </a:bodyPr>
          <a:lstStyle>
            <a:lvl1pPr algn="r">
              <a:defRPr sz="1000">
                <a:solidFill>
                  <a:schemeClr val="bg1"/>
                </a:solidFill>
              </a:defRPr>
            </a:lvl1pPr>
          </a:lstStyle>
          <a:p>
            <a:r>
              <a:rPr lang="en-US"/>
              <a:t>Click icon to add picture</a:t>
            </a:r>
            <a:endParaRPr lang="en-GB"/>
          </a:p>
        </p:txBody>
      </p:sp>
      <p:grpSp>
        <p:nvGrpSpPr>
          <p:cNvPr id="26" name="Groep 25">
            <a:extLst>
              <a:ext uri="{FF2B5EF4-FFF2-40B4-BE49-F238E27FC236}">
                <a16:creationId xmlns:a16="http://schemas.microsoft.com/office/drawing/2014/main" id="{70E2990F-5FAA-A363-FB96-DAACABAEEC93}"/>
              </a:ext>
            </a:extLst>
          </p:cNvPr>
          <p:cNvGrpSpPr/>
          <p:nvPr/>
        </p:nvGrpSpPr>
        <p:grpSpPr>
          <a:xfrm>
            <a:off x="-3812294" y="4243294"/>
            <a:ext cx="3600000" cy="2614706"/>
            <a:chOff x="-3812294" y="4243294"/>
            <a:chExt cx="3600000" cy="2614706"/>
          </a:xfrm>
        </p:grpSpPr>
        <p:grpSp>
          <p:nvGrpSpPr>
            <p:cNvPr id="27" name="Groep 26">
              <a:extLst>
                <a:ext uri="{FF2B5EF4-FFF2-40B4-BE49-F238E27FC236}">
                  <a16:creationId xmlns:a16="http://schemas.microsoft.com/office/drawing/2014/main" id="{59EDE3FD-7323-E4EA-3F97-C38CDC6A8D63}"/>
                </a:ext>
              </a:extLst>
            </p:cNvPr>
            <p:cNvGrpSpPr/>
            <p:nvPr/>
          </p:nvGrpSpPr>
          <p:grpSpPr>
            <a:xfrm>
              <a:off x="-3812294" y="4243294"/>
              <a:ext cx="3600000" cy="2614706"/>
              <a:chOff x="-3808800" y="4200525"/>
              <a:chExt cx="3600000" cy="2614706"/>
            </a:xfrm>
          </p:grpSpPr>
          <p:sp>
            <p:nvSpPr>
              <p:cNvPr id="29" name="Rechthoek 28">
                <a:extLst>
                  <a:ext uri="{FF2B5EF4-FFF2-40B4-BE49-F238E27FC236}">
                    <a16:creationId xmlns:a16="http://schemas.microsoft.com/office/drawing/2014/main" id="{4A7DFBFC-7A11-C7B4-B856-9345C31EB836}"/>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30" name="Ovaal 29">
                <a:extLst>
                  <a:ext uri="{FF2B5EF4-FFF2-40B4-BE49-F238E27FC236}">
                    <a16:creationId xmlns:a16="http://schemas.microsoft.com/office/drawing/2014/main" id="{EE6F52A1-1263-F85E-C093-6CAB8B5FD837}"/>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0BBBF9B6-AAB4-92F5-DCEB-3FAC68D3EBF5}"/>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32" name="Groep 31">
                <a:extLst>
                  <a:ext uri="{FF2B5EF4-FFF2-40B4-BE49-F238E27FC236}">
                    <a16:creationId xmlns:a16="http://schemas.microsoft.com/office/drawing/2014/main" id="{7A57FF92-75F2-B742-9CCB-34D248E0DF71}"/>
                  </a:ext>
                </a:extLst>
              </p:cNvPr>
              <p:cNvGrpSpPr/>
              <p:nvPr/>
            </p:nvGrpSpPr>
            <p:grpSpPr>
              <a:xfrm>
                <a:off x="-3353490" y="6489233"/>
                <a:ext cx="825500" cy="209550"/>
                <a:chOff x="13496528" y="3168235"/>
                <a:chExt cx="825500" cy="209550"/>
              </a:xfrm>
            </p:grpSpPr>
            <p:sp>
              <p:nvSpPr>
                <p:cNvPr id="37" name="Rechthoek 36">
                  <a:extLst>
                    <a:ext uri="{FF2B5EF4-FFF2-40B4-BE49-F238E27FC236}">
                      <a16:creationId xmlns:a16="http://schemas.microsoft.com/office/drawing/2014/main" id="{6D22982C-AF68-FEEE-286E-0F960E9C2D81}"/>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38" name="Rechte verbindingslijn 37">
                  <a:extLst>
                    <a:ext uri="{FF2B5EF4-FFF2-40B4-BE49-F238E27FC236}">
                      <a16:creationId xmlns:a16="http://schemas.microsoft.com/office/drawing/2014/main" id="{08AB2A7A-658F-FFD8-8F97-A84C07B930FA}"/>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39" name="Gelijkbenige driehoek 134">
                  <a:extLst>
                    <a:ext uri="{FF2B5EF4-FFF2-40B4-BE49-F238E27FC236}">
                      <a16:creationId xmlns:a16="http://schemas.microsoft.com/office/drawing/2014/main" id="{DE5505AE-D53F-02DC-5339-728CAE24AEB5}"/>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3" name="Ovaal 32">
                <a:extLst>
                  <a:ext uri="{FF2B5EF4-FFF2-40B4-BE49-F238E27FC236}">
                    <a16:creationId xmlns:a16="http://schemas.microsoft.com/office/drawing/2014/main" id="{3CF9E2D0-7C95-8BB6-2E6A-4A6A6154C489}"/>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Rechthoek 33">
                <a:extLst>
                  <a:ext uri="{FF2B5EF4-FFF2-40B4-BE49-F238E27FC236}">
                    <a16:creationId xmlns:a16="http://schemas.microsoft.com/office/drawing/2014/main" id="{D9815A6E-9CF9-32FD-AE80-F89791105EF4}"/>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35" name="Rechthoek 34">
                <a:extLst>
                  <a:ext uri="{FF2B5EF4-FFF2-40B4-BE49-F238E27FC236}">
                    <a16:creationId xmlns:a16="http://schemas.microsoft.com/office/drawing/2014/main" id="{D76B76AE-0033-BE75-9121-E009698EDDE0}"/>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36" name="Ovaal 35">
                <a:extLst>
                  <a:ext uri="{FF2B5EF4-FFF2-40B4-BE49-F238E27FC236}">
                    <a16:creationId xmlns:a16="http://schemas.microsoft.com/office/drawing/2014/main" id="{D65FA24A-6D3D-C706-989D-2843359BAB2C}"/>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28" name="Afbeelding 27">
              <a:extLst>
                <a:ext uri="{FF2B5EF4-FFF2-40B4-BE49-F238E27FC236}">
                  <a16:creationId xmlns:a16="http://schemas.microsoft.com/office/drawing/2014/main" id="{3C45E800-CE78-6E10-953F-4616A25FDAB8}"/>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1349637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with image 3">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E8CCEE0C-4FB4-BE12-F64B-B46BA6A6BB85}"/>
              </a:ext>
            </a:extLst>
          </p:cNvPr>
          <p:cNvSpPr>
            <a:spLocks noGrp="1"/>
          </p:cNvSpPr>
          <p:nvPr>
            <p:ph type="pic" sz="quarter" idx="10"/>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noFill/>
          <a:effectLst/>
        </p:spPr>
        <p:txBody>
          <a:bodyPr wrap="square" lIns="522000" tIns="522000">
            <a:noAutofit/>
          </a:bodyPr>
          <a:lstStyle>
            <a:lvl1pPr>
              <a:defRPr>
                <a:solidFill>
                  <a:schemeClr val="bg1"/>
                </a:solidFill>
              </a:defRPr>
            </a:lvl1pPr>
          </a:lstStyle>
          <a:p>
            <a:r>
              <a:rPr lang="en-US"/>
              <a:t>Click icon to add picture</a:t>
            </a:r>
            <a:endParaRPr lang="en-GB" dirty="0"/>
          </a:p>
        </p:txBody>
      </p:sp>
      <p:sp>
        <p:nvSpPr>
          <p:cNvPr id="7" name="Vrije vorm: vorm 6">
            <a:extLst>
              <a:ext uri="{FF2B5EF4-FFF2-40B4-BE49-F238E27FC236}">
                <a16:creationId xmlns:a16="http://schemas.microsoft.com/office/drawing/2014/main" id="{412123DE-B780-CEB7-CED7-64D9FDA56DDB}"/>
              </a:ext>
            </a:extLst>
          </p:cNvPr>
          <p:cNvSpPr>
            <a:spLocks noGrp="1"/>
          </p:cNvSpPr>
          <p:nvPr>
            <p:ph type="body" sz="quarter" idx="12" hasCustomPrompt="1"/>
          </p:nvPr>
        </p:nvSpPr>
        <p:spPr>
          <a:xfrm>
            <a:off x="0" y="0"/>
            <a:ext cx="5400000" cy="6857998"/>
          </a:xfrm>
          <a:custGeom>
            <a:avLst/>
            <a:gdLst>
              <a:gd name="connsiteX0" fmla="*/ 0 w 5400000"/>
              <a:gd name="connsiteY0" fmla="*/ 0 h 6857998"/>
              <a:gd name="connsiteX1" fmla="*/ 5400000 w 5400000"/>
              <a:gd name="connsiteY1" fmla="*/ 0 h 6857998"/>
              <a:gd name="connsiteX2" fmla="*/ 5400000 w 5400000"/>
              <a:gd name="connsiteY2" fmla="*/ 6857998 h 6857998"/>
              <a:gd name="connsiteX3" fmla="*/ 0 w 5400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400000" h="6857998">
                <a:moveTo>
                  <a:pt x="0" y="0"/>
                </a:moveTo>
                <a:lnTo>
                  <a:pt x="5400000" y="0"/>
                </a:lnTo>
                <a:lnTo>
                  <a:pt x="5400000" y="6857998"/>
                </a:lnTo>
                <a:lnTo>
                  <a:pt x="0" y="6857998"/>
                </a:lnTo>
                <a:close/>
              </a:path>
            </a:pathLst>
          </a:custGeom>
          <a:gradFill>
            <a:gsLst>
              <a:gs pos="50000">
                <a:srgbClr val="000000">
                  <a:alpha val="15000"/>
                </a:srgbClr>
              </a:gs>
              <a:gs pos="0">
                <a:srgbClr val="000000">
                  <a:alpha val="25000"/>
                </a:srgbClr>
              </a:gs>
              <a:gs pos="100000">
                <a:schemeClr val="bg1">
                  <a:alpha val="0"/>
                </a:schemeClr>
              </a:gs>
            </a:gsLst>
            <a:lin ang="0" scaled="0"/>
          </a:gradFill>
        </p:spPr>
        <p:txBody>
          <a:bodyPr wrap="square">
            <a:noAutofit/>
          </a:bodyPr>
          <a:lstStyle>
            <a:lvl1pPr>
              <a:defRPr/>
            </a:lvl1pPr>
          </a:lstStyle>
          <a:p>
            <a:pPr lvl="0"/>
            <a:r>
              <a:rPr lang="en-GB" dirty="0"/>
              <a:t> </a:t>
            </a:r>
          </a:p>
        </p:txBody>
      </p:sp>
      <p:sp>
        <p:nvSpPr>
          <p:cNvPr id="82" name="Titel 5">
            <a:extLst>
              <a:ext uri="{FF2B5EF4-FFF2-40B4-BE49-F238E27FC236}">
                <a16:creationId xmlns:a16="http://schemas.microsoft.com/office/drawing/2014/main" id="{1E2F42B8-141E-9B14-8273-BC65DB6C0406}"/>
              </a:ext>
            </a:extLst>
          </p:cNvPr>
          <p:cNvSpPr>
            <a:spLocks noGrp="1"/>
          </p:cNvSpPr>
          <p:nvPr>
            <p:ph type="title" hasCustomPrompt="1"/>
          </p:nvPr>
        </p:nvSpPr>
        <p:spPr>
          <a:xfrm>
            <a:off x="515937" y="2592000"/>
            <a:ext cx="5399999" cy="684000"/>
          </a:xfrm>
        </p:spPr>
        <p:txBody>
          <a:bodyPr anchor="t" anchorCtr="0">
            <a:normAutofit/>
          </a:bodyPr>
          <a:lstStyle>
            <a:lvl1pPr>
              <a:defRPr sz="4400">
                <a:solidFill>
                  <a:schemeClr val="bg1"/>
                </a:solidFill>
                <a:latin typeface="ABN AMRO Sans" panose="020B0504040000000004" pitchFamily="34" charset="0"/>
              </a:defRPr>
            </a:lvl1pPr>
          </a:lstStyle>
          <a:p>
            <a:r>
              <a:rPr lang="en-GB" noProof="0" dirty="0"/>
              <a:t>Title</a:t>
            </a:r>
          </a:p>
        </p:txBody>
      </p:sp>
      <p:sp>
        <p:nvSpPr>
          <p:cNvPr id="83" name="Tijdelijke aanduiding voor tekst 7">
            <a:extLst>
              <a:ext uri="{FF2B5EF4-FFF2-40B4-BE49-F238E27FC236}">
                <a16:creationId xmlns:a16="http://schemas.microsoft.com/office/drawing/2014/main" id="{2C9F36DE-3171-3C7B-C773-CAFFB26AF9B0}"/>
              </a:ext>
            </a:extLst>
          </p:cNvPr>
          <p:cNvSpPr>
            <a:spLocks noGrp="1"/>
          </p:cNvSpPr>
          <p:nvPr>
            <p:ph type="body" sz="quarter" idx="13" hasCustomPrompt="1"/>
          </p:nvPr>
        </p:nvSpPr>
        <p:spPr>
          <a:xfrm>
            <a:off x="515937" y="3276000"/>
            <a:ext cx="5400000" cy="684000"/>
          </a:xfrm>
        </p:spPr>
        <p:txBody>
          <a:bodyPr>
            <a:normAutofit/>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84" name="Tijdelijke aanduiding voor tekst 9">
            <a:extLst>
              <a:ext uri="{FF2B5EF4-FFF2-40B4-BE49-F238E27FC236}">
                <a16:creationId xmlns:a16="http://schemas.microsoft.com/office/drawing/2014/main" id="{D49EFE83-B2B1-CD20-D6C6-AA15DAEE4BF5}"/>
              </a:ext>
            </a:extLst>
          </p:cNvPr>
          <p:cNvSpPr>
            <a:spLocks noGrp="1"/>
          </p:cNvSpPr>
          <p:nvPr>
            <p:ph type="body" sz="quarter" idx="14" hasCustomPrompt="1"/>
          </p:nvPr>
        </p:nvSpPr>
        <p:spPr>
          <a:xfrm>
            <a:off x="515936" y="4194000"/>
            <a:ext cx="5400000" cy="252000"/>
          </a:xfrm>
        </p:spPr>
        <p:txBody>
          <a:bodyPr>
            <a:normAutofit/>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85" name="Tijdelijke aanduiding voor tekst 9">
            <a:extLst>
              <a:ext uri="{FF2B5EF4-FFF2-40B4-BE49-F238E27FC236}">
                <a16:creationId xmlns:a16="http://schemas.microsoft.com/office/drawing/2014/main" id="{15FF7821-A75F-7A38-EAAF-B733B74DFACE}"/>
              </a:ext>
            </a:extLst>
          </p:cNvPr>
          <p:cNvSpPr>
            <a:spLocks noGrp="1"/>
          </p:cNvSpPr>
          <p:nvPr>
            <p:ph type="body" sz="quarter" idx="15" hasCustomPrompt="1"/>
          </p:nvPr>
        </p:nvSpPr>
        <p:spPr>
          <a:xfrm>
            <a:off x="515939" y="2106000"/>
            <a:ext cx="5399997" cy="288000"/>
          </a:xfrm>
        </p:spPr>
        <p:txBody>
          <a:bodyPr>
            <a:normAutofit/>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16" name="Groep 15">
            <a:extLst>
              <a:ext uri="{FF2B5EF4-FFF2-40B4-BE49-F238E27FC236}">
                <a16:creationId xmlns:a16="http://schemas.microsoft.com/office/drawing/2014/main" id="{3E0664AD-17A6-B68C-CE7B-DE16F4B1DA68}"/>
              </a:ext>
            </a:extLst>
          </p:cNvPr>
          <p:cNvGrpSpPr/>
          <p:nvPr/>
        </p:nvGrpSpPr>
        <p:grpSpPr>
          <a:xfrm>
            <a:off x="-3812294" y="4243294"/>
            <a:ext cx="3600000" cy="2614706"/>
            <a:chOff x="-3812294" y="4243294"/>
            <a:chExt cx="3600000" cy="2614706"/>
          </a:xfrm>
        </p:grpSpPr>
        <p:grpSp>
          <p:nvGrpSpPr>
            <p:cNvPr id="17" name="Groep 16">
              <a:extLst>
                <a:ext uri="{FF2B5EF4-FFF2-40B4-BE49-F238E27FC236}">
                  <a16:creationId xmlns:a16="http://schemas.microsoft.com/office/drawing/2014/main" id="{603B380A-9A70-D9DD-A681-3CE6098BB6BA}"/>
                </a:ext>
              </a:extLst>
            </p:cNvPr>
            <p:cNvGrpSpPr/>
            <p:nvPr/>
          </p:nvGrpSpPr>
          <p:grpSpPr>
            <a:xfrm>
              <a:off x="-3812294" y="4243294"/>
              <a:ext cx="3600000" cy="2614706"/>
              <a:chOff x="-3808800" y="4200525"/>
              <a:chExt cx="3600000" cy="2614706"/>
            </a:xfrm>
          </p:grpSpPr>
          <p:sp>
            <p:nvSpPr>
              <p:cNvPr id="19" name="Rechthoek 18">
                <a:extLst>
                  <a:ext uri="{FF2B5EF4-FFF2-40B4-BE49-F238E27FC236}">
                    <a16:creationId xmlns:a16="http://schemas.microsoft.com/office/drawing/2014/main" id="{E734864B-10A1-DE19-869A-168266D63398}"/>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20" name="Ovaal 19">
                <a:extLst>
                  <a:ext uri="{FF2B5EF4-FFF2-40B4-BE49-F238E27FC236}">
                    <a16:creationId xmlns:a16="http://schemas.microsoft.com/office/drawing/2014/main" id="{BB5E642B-2029-7640-0B05-9021A704E311}"/>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40" name="Rechthoek 39">
                <a:extLst>
                  <a:ext uri="{FF2B5EF4-FFF2-40B4-BE49-F238E27FC236}">
                    <a16:creationId xmlns:a16="http://schemas.microsoft.com/office/drawing/2014/main" id="{8BAF8319-78BA-46A7-011B-34133E361EC3}"/>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42" name="Groep 41">
                <a:extLst>
                  <a:ext uri="{FF2B5EF4-FFF2-40B4-BE49-F238E27FC236}">
                    <a16:creationId xmlns:a16="http://schemas.microsoft.com/office/drawing/2014/main" id="{31F4BDAD-501F-5285-3E33-1FF43596DA90}"/>
                  </a:ext>
                </a:extLst>
              </p:cNvPr>
              <p:cNvGrpSpPr/>
              <p:nvPr/>
            </p:nvGrpSpPr>
            <p:grpSpPr>
              <a:xfrm>
                <a:off x="-3353490" y="6489233"/>
                <a:ext cx="825500" cy="209550"/>
                <a:chOff x="13496528" y="3168235"/>
                <a:chExt cx="825500" cy="209550"/>
              </a:xfrm>
            </p:grpSpPr>
            <p:sp>
              <p:nvSpPr>
                <p:cNvPr id="47" name="Rechthoek 46">
                  <a:extLst>
                    <a:ext uri="{FF2B5EF4-FFF2-40B4-BE49-F238E27FC236}">
                      <a16:creationId xmlns:a16="http://schemas.microsoft.com/office/drawing/2014/main" id="{E40ECEA8-6098-7AF9-53D5-0C2988056AE1}"/>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48" name="Rechte verbindingslijn 47">
                  <a:extLst>
                    <a:ext uri="{FF2B5EF4-FFF2-40B4-BE49-F238E27FC236}">
                      <a16:creationId xmlns:a16="http://schemas.microsoft.com/office/drawing/2014/main" id="{7346B83B-521F-9B4D-2285-0098D07CA81A}"/>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49" name="Gelijkbenige driehoek 134">
                  <a:extLst>
                    <a:ext uri="{FF2B5EF4-FFF2-40B4-BE49-F238E27FC236}">
                      <a16:creationId xmlns:a16="http://schemas.microsoft.com/office/drawing/2014/main" id="{7B67BC06-3CB4-1D8D-57E4-94FB7DA4E386}"/>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3F61CD5E-927D-142B-CAA6-3BB94AC2E9FE}"/>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44" name="Rechthoek 43">
                <a:extLst>
                  <a:ext uri="{FF2B5EF4-FFF2-40B4-BE49-F238E27FC236}">
                    <a16:creationId xmlns:a16="http://schemas.microsoft.com/office/drawing/2014/main" id="{B1E58663-EA42-E9C5-A2CA-F1EA435EB529}"/>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45" name="Rechthoek 44">
                <a:extLst>
                  <a:ext uri="{FF2B5EF4-FFF2-40B4-BE49-F238E27FC236}">
                    <a16:creationId xmlns:a16="http://schemas.microsoft.com/office/drawing/2014/main" id="{2DFA3B26-54A3-799B-A8A0-B9D5334A8015}"/>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46" name="Ovaal 45">
                <a:extLst>
                  <a:ext uri="{FF2B5EF4-FFF2-40B4-BE49-F238E27FC236}">
                    <a16:creationId xmlns:a16="http://schemas.microsoft.com/office/drawing/2014/main" id="{F827CC91-4CC1-4D0A-D89A-2E3DA60F80F4}"/>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18" name="Afbeelding 17">
              <a:extLst>
                <a:ext uri="{FF2B5EF4-FFF2-40B4-BE49-F238E27FC236}">
                  <a16:creationId xmlns:a16="http://schemas.microsoft.com/office/drawing/2014/main" id="{4A825B4A-3B04-FF48-1655-E2CFAAFBF039}"/>
                </a:ext>
              </a:extLst>
            </p:cNvPr>
            <p:cNvPicPr>
              <a:picLocks noChangeAspect="1"/>
            </p:cNvPicPr>
            <p:nvPr/>
          </p:nvPicPr>
          <p:blipFill>
            <a:blip r:embed="rId2"/>
            <a:stretch>
              <a:fillRect/>
            </a:stretch>
          </p:blipFill>
          <p:spPr>
            <a:xfrm>
              <a:off x="-3388855" y="5108717"/>
              <a:ext cx="491367" cy="359076"/>
            </a:xfrm>
            <a:prstGeom prst="rect">
              <a:avLst/>
            </a:prstGeom>
          </p:spPr>
        </p:pic>
      </p:grpSp>
      <p:sp>
        <p:nvSpPr>
          <p:cNvPr id="10" name="Line 5">
            <a:extLst>
              <a:ext uri="{FF2B5EF4-FFF2-40B4-BE49-F238E27FC236}">
                <a16:creationId xmlns:a16="http://schemas.microsoft.com/office/drawing/2014/main" id="{AC3B809D-A5E3-F902-28D9-F35A9C48F22D}"/>
              </a:ext>
            </a:extLst>
          </p:cNvPr>
          <p:cNvSpPr>
            <a:spLocks noChangeShapeType="1"/>
          </p:cNvSpPr>
          <p:nvPr/>
        </p:nvSpPr>
        <p:spPr bwMode="auto">
          <a:xfrm>
            <a:off x="11655425" y="952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6">
            <a:extLst>
              <a:ext uri="{FF2B5EF4-FFF2-40B4-BE49-F238E27FC236}">
                <a16:creationId xmlns:a16="http://schemas.microsoft.com/office/drawing/2014/main" id="{BBBA5B60-6E59-63C2-E2E3-227EEE600A76}"/>
              </a:ext>
            </a:extLst>
          </p:cNvPr>
          <p:cNvSpPr>
            <a:spLocks noChangeShapeType="1"/>
          </p:cNvSpPr>
          <p:nvPr/>
        </p:nvSpPr>
        <p:spPr bwMode="auto">
          <a:xfrm>
            <a:off x="9498013" y="952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a:extLst>
              <a:ext uri="{FF2B5EF4-FFF2-40B4-BE49-F238E27FC236}">
                <a16:creationId xmlns:a16="http://schemas.microsoft.com/office/drawing/2014/main" id="{2D581C81-6963-96F2-B213-9338B29CF440}"/>
              </a:ext>
            </a:extLst>
          </p:cNvPr>
          <p:cNvSpPr>
            <a:spLocks noChangeShapeType="1"/>
          </p:cNvSpPr>
          <p:nvPr/>
        </p:nvSpPr>
        <p:spPr bwMode="auto">
          <a:xfrm>
            <a:off x="9366250" y="684847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8">
            <a:extLst>
              <a:ext uri="{FF2B5EF4-FFF2-40B4-BE49-F238E27FC236}">
                <a16:creationId xmlns:a16="http://schemas.microsoft.com/office/drawing/2014/main" id="{17E56FF3-ECF1-EAD2-F125-0764C123D787}"/>
              </a:ext>
            </a:extLst>
          </p:cNvPr>
          <p:cNvSpPr>
            <a:spLocks noChangeShapeType="1"/>
          </p:cNvSpPr>
          <p:nvPr/>
        </p:nvSpPr>
        <p:spPr bwMode="auto">
          <a:xfrm>
            <a:off x="11598275" y="684847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5">
            <a:extLst>
              <a:ext uri="{FF2B5EF4-FFF2-40B4-BE49-F238E27FC236}">
                <a16:creationId xmlns:a16="http://schemas.microsoft.com/office/drawing/2014/main" id="{275AB654-252F-772A-511D-65AD7C9E23A9}"/>
              </a:ext>
            </a:extLst>
          </p:cNvPr>
          <p:cNvSpPr>
            <a:spLocks noChangeShapeType="1"/>
          </p:cNvSpPr>
          <p:nvPr/>
        </p:nvSpPr>
        <p:spPr bwMode="auto">
          <a:xfrm>
            <a:off x="11458575" y="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6">
            <a:extLst>
              <a:ext uri="{FF2B5EF4-FFF2-40B4-BE49-F238E27FC236}">
                <a16:creationId xmlns:a16="http://schemas.microsoft.com/office/drawing/2014/main" id="{75BB48D1-3F12-2418-657E-634F69090145}"/>
              </a:ext>
            </a:extLst>
          </p:cNvPr>
          <p:cNvSpPr>
            <a:spLocks noChangeShapeType="1"/>
          </p:cNvSpPr>
          <p:nvPr/>
        </p:nvSpPr>
        <p:spPr bwMode="auto">
          <a:xfrm>
            <a:off x="9296400" y="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7">
            <a:extLst>
              <a:ext uri="{FF2B5EF4-FFF2-40B4-BE49-F238E27FC236}">
                <a16:creationId xmlns:a16="http://schemas.microsoft.com/office/drawing/2014/main" id="{FBA752CE-DBA3-DDAB-D850-2D026CB159BD}"/>
              </a:ext>
            </a:extLst>
          </p:cNvPr>
          <p:cNvSpPr>
            <a:spLocks noChangeShapeType="1"/>
          </p:cNvSpPr>
          <p:nvPr/>
        </p:nvSpPr>
        <p:spPr bwMode="auto">
          <a:xfrm>
            <a:off x="9163050" y="685800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28">
            <a:extLst>
              <a:ext uri="{FF2B5EF4-FFF2-40B4-BE49-F238E27FC236}">
                <a16:creationId xmlns:a16="http://schemas.microsoft.com/office/drawing/2014/main" id="{50DF6BA8-2F35-28F7-9FE6-B0263055E131}"/>
              </a:ext>
            </a:extLst>
          </p:cNvPr>
          <p:cNvSpPr>
            <a:spLocks noChangeShapeType="1"/>
          </p:cNvSpPr>
          <p:nvPr/>
        </p:nvSpPr>
        <p:spPr bwMode="auto">
          <a:xfrm>
            <a:off x="11401425" y="685800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ijdelijke aanduiding voor tekst 25">
            <a:extLst>
              <a:ext uri="{FF2B5EF4-FFF2-40B4-BE49-F238E27FC236}">
                <a16:creationId xmlns:a16="http://schemas.microsoft.com/office/drawing/2014/main" id="{4395A405-532B-490D-3EFA-BDD4A3DDCB67}"/>
              </a:ext>
            </a:extLst>
          </p:cNvPr>
          <p:cNvSpPr>
            <a:spLocks noGrp="1"/>
          </p:cNvSpPr>
          <p:nvPr>
            <p:ph type="body" sz="quarter" idx="16"/>
          </p:nvPr>
        </p:nvSpPr>
        <p:spPr>
          <a:xfrm>
            <a:off x="7405687" y="0"/>
            <a:ext cx="5518480" cy="6858000"/>
          </a:xfrm>
          <a:custGeom>
            <a:avLst/>
            <a:gdLst>
              <a:gd name="connsiteX0" fmla="*/ 4230687 w 5518480"/>
              <a:gd name="connsiteY0" fmla="*/ 0 h 6858000"/>
              <a:gd name="connsiteX1" fmla="*/ 4249737 w 5518480"/>
              <a:gd name="connsiteY1" fmla="*/ 0 h 6858000"/>
              <a:gd name="connsiteX2" fmla="*/ 5487987 w 5518480"/>
              <a:gd name="connsiteY2" fmla="*/ 3390900 h 6858000"/>
              <a:gd name="connsiteX3" fmla="*/ 5468937 w 5518480"/>
              <a:gd name="connsiteY3" fmla="*/ 3781425 h 6858000"/>
              <a:gd name="connsiteX4" fmla="*/ 4040187 w 5518480"/>
              <a:gd name="connsiteY4" fmla="*/ 6858000 h 6858000"/>
              <a:gd name="connsiteX5" fmla="*/ 4021137 w 5518480"/>
              <a:gd name="connsiteY5" fmla="*/ 6858000 h 6858000"/>
              <a:gd name="connsiteX6" fmla="*/ 5449887 w 5518480"/>
              <a:gd name="connsiteY6" fmla="*/ 3771900 h 6858000"/>
              <a:gd name="connsiteX7" fmla="*/ 5468937 w 5518480"/>
              <a:gd name="connsiteY7" fmla="*/ 3390900 h 6858000"/>
              <a:gd name="connsiteX8" fmla="*/ 4230687 w 5518480"/>
              <a:gd name="connsiteY8" fmla="*/ 0 h 6858000"/>
              <a:gd name="connsiteX9" fmla="*/ 2229080 w 5518480"/>
              <a:gd name="connsiteY9" fmla="*/ 0 h 6858000"/>
              <a:gd name="connsiteX10" fmla="*/ 2248150 w 5518480"/>
              <a:gd name="connsiteY10" fmla="*/ 0 h 6858000"/>
              <a:gd name="connsiteX11" fmla="*/ 3478162 w 5518480"/>
              <a:gd name="connsiteY11" fmla="*/ 3390900 h 6858000"/>
              <a:gd name="connsiteX12" fmla="*/ 3459092 w 5518480"/>
              <a:gd name="connsiteY12" fmla="*/ 3781425 h 6858000"/>
              <a:gd name="connsiteX13" fmla="*/ 2028845 w 5518480"/>
              <a:gd name="connsiteY13" fmla="*/ 6858000 h 6858000"/>
              <a:gd name="connsiteX14" fmla="*/ 2009775 w 5518480"/>
              <a:gd name="connsiteY14" fmla="*/ 6858000 h 6858000"/>
              <a:gd name="connsiteX15" fmla="*/ 3449557 w 5518480"/>
              <a:gd name="connsiteY15" fmla="*/ 3771900 h 6858000"/>
              <a:gd name="connsiteX16" fmla="*/ 3459092 w 5518480"/>
              <a:gd name="connsiteY16" fmla="*/ 3390900 h 6858000"/>
              <a:gd name="connsiteX17" fmla="*/ 2229080 w 5518480"/>
              <a:gd name="connsiteY17" fmla="*/ 0 h 6858000"/>
              <a:gd name="connsiteX18" fmla="*/ 209550 w 5518480"/>
              <a:gd name="connsiteY18" fmla="*/ 0 h 6858000"/>
              <a:gd name="connsiteX19" fmla="*/ 211932 w 5518480"/>
              <a:gd name="connsiteY19" fmla="*/ 0 h 6858000"/>
              <a:gd name="connsiteX20" fmla="*/ 228600 w 5518480"/>
              <a:gd name="connsiteY20" fmla="*/ 0 h 6858000"/>
              <a:gd name="connsiteX21" fmla="*/ 1466850 w 5518480"/>
              <a:gd name="connsiteY21" fmla="*/ 3390900 h 6858000"/>
              <a:gd name="connsiteX22" fmla="*/ 1447800 w 5518480"/>
              <a:gd name="connsiteY22" fmla="*/ 3781425 h 6858000"/>
              <a:gd name="connsiteX23" fmla="*/ 19050 w 5518480"/>
              <a:gd name="connsiteY23" fmla="*/ 6858000 h 6858000"/>
              <a:gd name="connsiteX24" fmla="*/ 16669 w 5518480"/>
              <a:gd name="connsiteY24" fmla="*/ 6858000 h 6858000"/>
              <a:gd name="connsiteX25" fmla="*/ 0 w 5518480"/>
              <a:gd name="connsiteY25" fmla="*/ 6858000 h 6858000"/>
              <a:gd name="connsiteX26" fmla="*/ 1428750 w 5518480"/>
              <a:gd name="connsiteY26" fmla="*/ 3771900 h 6858000"/>
              <a:gd name="connsiteX27" fmla="*/ 1447800 w 5518480"/>
              <a:gd name="connsiteY27" fmla="*/ 3390900 h 6858000"/>
              <a:gd name="connsiteX28" fmla="*/ 209550 w 5518480"/>
              <a:gd name="connsiteY2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18480" h="6858000">
                <a:moveTo>
                  <a:pt x="4230687" y="0"/>
                </a:moveTo>
                <a:cubicBezTo>
                  <a:pt x="4230687" y="0"/>
                  <a:pt x="4230687" y="0"/>
                  <a:pt x="4249737" y="0"/>
                </a:cubicBezTo>
                <a:cubicBezTo>
                  <a:pt x="4249737" y="0"/>
                  <a:pt x="4249737" y="0"/>
                  <a:pt x="5487987" y="3390900"/>
                </a:cubicBezTo>
                <a:cubicBezTo>
                  <a:pt x="5535612" y="3514725"/>
                  <a:pt x="5526087" y="3657600"/>
                  <a:pt x="5468937" y="3781425"/>
                </a:cubicBezTo>
                <a:cubicBezTo>
                  <a:pt x="5468937" y="3781425"/>
                  <a:pt x="5468937" y="3781425"/>
                  <a:pt x="4040187" y="6858000"/>
                </a:cubicBezTo>
                <a:cubicBezTo>
                  <a:pt x="4040187" y="6858000"/>
                  <a:pt x="4040187" y="6858000"/>
                  <a:pt x="4021137" y="6858000"/>
                </a:cubicBezTo>
                <a:cubicBezTo>
                  <a:pt x="4021137" y="6858000"/>
                  <a:pt x="4021137" y="6858000"/>
                  <a:pt x="5449887" y="3771900"/>
                </a:cubicBezTo>
                <a:cubicBezTo>
                  <a:pt x="5507037" y="3657600"/>
                  <a:pt x="5516562" y="3514725"/>
                  <a:pt x="5468937" y="3390900"/>
                </a:cubicBezTo>
                <a:cubicBezTo>
                  <a:pt x="5468937" y="3390900"/>
                  <a:pt x="5468937" y="3390900"/>
                  <a:pt x="4230687" y="0"/>
                </a:cubicBezTo>
                <a:close/>
                <a:moveTo>
                  <a:pt x="2229080" y="0"/>
                </a:moveTo>
                <a:cubicBezTo>
                  <a:pt x="2229080" y="0"/>
                  <a:pt x="2229080" y="0"/>
                  <a:pt x="2248150" y="0"/>
                </a:cubicBezTo>
                <a:cubicBezTo>
                  <a:pt x="2248150" y="0"/>
                  <a:pt x="2248150" y="0"/>
                  <a:pt x="3478162" y="3390900"/>
                </a:cubicBezTo>
                <a:cubicBezTo>
                  <a:pt x="3525837" y="3514725"/>
                  <a:pt x="3516302" y="3657600"/>
                  <a:pt x="3459092" y="3781425"/>
                </a:cubicBezTo>
                <a:cubicBezTo>
                  <a:pt x="3459092" y="3781425"/>
                  <a:pt x="3459092" y="3781425"/>
                  <a:pt x="2028845" y="6858000"/>
                </a:cubicBezTo>
                <a:cubicBezTo>
                  <a:pt x="2028845" y="6858000"/>
                  <a:pt x="2028845" y="6858000"/>
                  <a:pt x="2009775" y="6858000"/>
                </a:cubicBezTo>
                <a:cubicBezTo>
                  <a:pt x="2009775" y="6858000"/>
                  <a:pt x="2009775" y="6858000"/>
                  <a:pt x="3449557" y="3771900"/>
                </a:cubicBezTo>
                <a:cubicBezTo>
                  <a:pt x="3497232" y="3657600"/>
                  <a:pt x="3506767" y="3514725"/>
                  <a:pt x="3459092" y="3390900"/>
                </a:cubicBezTo>
                <a:cubicBezTo>
                  <a:pt x="3459092" y="3390900"/>
                  <a:pt x="3459092" y="3390900"/>
                  <a:pt x="2229080" y="0"/>
                </a:cubicBezTo>
                <a:close/>
                <a:moveTo>
                  <a:pt x="209550" y="0"/>
                </a:moveTo>
                <a:lnTo>
                  <a:pt x="211932" y="0"/>
                </a:lnTo>
                <a:lnTo>
                  <a:pt x="228600" y="0"/>
                </a:lnTo>
                <a:cubicBezTo>
                  <a:pt x="228600" y="0"/>
                  <a:pt x="228600" y="0"/>
                  <a:pt x="1466850" y="3390900"/>
                </a:cubicBezTo>
                <a:cubicBezTo>
                  <a:pt x="1514475" y="3514725"/>
                  <a:pt x="1504950" y="3657600"/>
                  <a:pt x="1447800" y="3781425"/>
                </a:cubicBezTo>
                <a:cubicBezTo>
                  <a:pt x="1447800" y="3781425"/>
                  <a:pt x="1447800" y="3781425"/>
                  <a:pt x="19050" y="6858000"/>
                </a:cubicBezTo>
                <a:lnTo>
                  <a:pt x="16669" y="6858000"/>
                </a:lnTo>
                <a:lnTo>
                  <a:pt x="0" y="6858000"/>
                </a:lnTo>
                <a:cubicBezTo>
                  <a:pt x="0" y="6858000"/>
                  <a:pt x="0" y="6858000"/>
                  <a:pt x="1428750" y="3771900"/>
                </a:cubicBezTo>
                <a:cubicBezTo>
                  <a:pt x="1485900" y="3657600"/>
                  <a:pt x="1495425" y="3514725"/>
                  <a:pt x="1447800" y="3390900"/>
                </a:cubicBezTo>
                <a:cubicBezTo>
                  <a:pt x="1447800" y="3390900"/>
                  <a:pt x="1447800" y="3390900"/>
                  <a:pt x="209550" y="0"/>
                </a:cubicBezTo>
                <a:close/>
              </a:path>
            </a:pathLst>
          </a:custGeom>
          <a:solidFill>
            <a:schemeClr val="bg1"/>
          </a:solidFill>
        </p:spPr>
        <p:txBody>
          <a:bodyPr wrap="square">
            <a:noAutofit/>
          </a:bodyPr>
          <a:lstStyle>
            <a:lvl1pPr>
              <a:defRPr sz="800">
                <a:noFill/>
              </a:defRPr>
            </a:lvl1pPr>
          </a:lstStyle>
          <a:p>
            <a:pPr lvl="0"/>
            <a:r>
              <a:rPr lang="en-US"/>
              <a:t>Click to edit Master text styles</a:t>
            </a:r>
          </a:p>
        </p:txBody>
      </p:sp>
      <p:sp>
        <p:nvSpPr>
          <p:cNvPr id="4" name="Tijdelijke aanduiding voor tekst 2">
            <a:extLst>
              <a:ext uri="{FF2B5EF4-FFF2-40B4-BE49-F238E27FC236}">
                <a16:creationId xmlns:a16="http://schemas.microsoft.com/office/drawing/2014/main" id="{90A54FBC-BB1E-58E8-1D5C-8E96ED1AF3CA}"/>
              </a:ext>
            </a:extLst>
          </p:cNvPr>
          <p:cNvSpPr>
            <a:spLocks noGrp="1" noRot="1" noMove="1" noResize="1" noEditPoints="1" noAdjustHandles="1" noChangeArrowheads="1" noChangeShapeType="1"/>
          </p:cNvSpPr>
          <p:nvPr>
            <p:ph type="body" sz="quarter" idx="17"/>
          </p:nvPr>
        </p:nvSpPr>
        <p:spPr>
          <a:xfrm>
            <a:off x="514800" y="5940000"/>
            <a:ext cx="2120400" cy="518400"/>
          </a:xfrm>
          <a:blipFill>
            <a:blip r:embed="rId3"/>
            <a:stretch>
              <a:fillRect/>
            </a:stretch>
          </a:blip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3248145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p:nvSpPr>
        <p:spPr>
          <a:xfrm>
            <a:off x="515939" y="568801"/>
            <a:ext cx="11160124" cy="432000"/>
          </a:xfrm>
          <a:prstGeom prst="rect">
            <a:avLst/>
          </a:prstGeom>
          <a:noFill/>
        </p:spPr>
        <p:txBody>
          <a:bodyPr wrap="square" lIns="0" tIns="0" rIns="0" bIns="0" rtlCol="0">
            <a:noAutofit/>
          </a:bodyPr>
          <a:lstStyle/>
          <a:p>
            <a:r>
              <a:rPr lang="nl-NL" sz="2800" dirty="0">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lvl1pPr>
          </a:lstStyle>
          <a:p>
            <a:pPr lvl="0"/>
            <a:r>
              <a:rPr lang="en-GB" noProof="0" dirty="0"/>
              <a:t>Lorem ipsum</a:t>
            </a:r>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lvl1pPr>
          </a:lstStyle>
          <a:p>
            <a:pPr lvl="0"/>
            <a:r>
              <a:rPr lang="en-GB" noProof="0" dirty="0"/>
              <a:t>Lorem ipsum</a:t>
            </a:r>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lvl1pPr>
          </a:lstStyle>
          <a:p>
            <a:pPr lvl="0"/>
            <a:r>
              <a:rPr lang="en-GB" noProof="0" dirty="0"/>
              <a:t>Lorem ipsum</a:t>
            </a:r>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lvl1pPr>
          </a:lstStyle>
          <a:p>
            <a:pPr lvl="0"/>
            <a:r>
              <a:rPr lang="en-GB" noProof="0" dirty="0"/>
              <a:t>Lorem ipsum</a:t>
            </a:r>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lvl1pPr>
          </a:lstStyle>
          <a:p>
            <a:pPr lvl="0"/>
            <a:r>
              <a:rPr lang="en-GB" noProof="0" dirty="0"/>
              <a:t>Lorem ipsum</a:t>
            </a:r>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lvl1pPr>
          </a:lstStyle>
          <a:p>
            <a:pPr lvl="0"/>
            <a:r>
              <a:rPr lang="en-GB" noProof="0" dirty="0"/>
              <a:t>Lorem ipsum</a:t>
            </a:r>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2" name="Tijdelijke aanduiding voor datum 1">
            <a:extLst>
              <a:ext uri="{FF2B5EF4-FFF2-40B4-BE49-F238E27FC236}">
                <a16:creationId xmlns:a16="http://schemas.microsoft.com/office/drawing/2014/main" id="{9006D83F-6209-4D00-C5D1-42C4F273ADD2}"/>
              </a:ext>
            </a:extLst>
          </p:cNvPr>
          <p:cNvSpPr>
            <a:spLocks noGrp="1"/>
          </p:cNvSpPr>
          <p:nvPr>
            <p:ph type="dt" sz="half" idx="31"/>
          </p:nvPr>
        </p:nvSpPr>
        <p:spPr/>
        <p:txBody>
          <a:bodyPr/>
          <a:lstStyle/>
          <a:p>
            <a:fld id="{D7E3ECEC-7E7B-4FB9-BAE8-5C10F12795EA}" type="datetimeFigureOut">
              <a:rPr lang="en-US" smtClean="0"/>
              <a:t>6/1/2026</a:t>
            </a:fld>
            <a:endParaRPr lang="en-US"/>
          </a:p>
        </p:txBody>
      </p:sp>
      <p:sp>
        <p:nvSpPr>
          <p:cNvPr id="8" name="Tijdelijke aanduiding voor voettekst 7">
            <a:extLst>
              <a:ext uri="{FF2B5EF4-FFF2-40B4-BE49-F238E27FC236}">
                <a16:creationId xmlns:a16="http://schemas.microsoft.com/office/drawing/2014/main" id="{92DC06F3-94FB-3BEB-A877-74653050BE35}"/>
              </a:ext>
            </a:extLst>
          </p:cNvPr>
          <p:cNvSpPr>
            <a:spLocks noGrp="1"/>
          </p:cNvSpPr>
          <p:nvPr>
            <p:ph type="ftr" sz="quarter" idx="32"/>
          </p:nvPr>
        </p:nvSpPr>
        <p:spPr/>
        <p:txBody>
          <a:bodyPr/>
          <a:lstStyle/>
          <a:p>
            <a:endParaRPr lang="en-US"/>
          </a:p>
        </p:txBody>
      </p:sp>
      <p:sp>
        <p:nvSpPr>
          <p:cNvPr id="9" name="Tijdelijke aanduiding voor dianummer 8">
            <a:extLst>
              <a:ext uri="{FF2B5EF4-FFF2-40B4-BE49-F238E27FC236}">
                <a16:creationId xmlns:a16="http://schemas.microsoft.com/office/drawing/2014/main" id="{3388C228-F143-7300-0602-B557FA93EB9E}"/>
              </a:ext>
            </a:extLst>
          </p:cNvPr>
          <p:cNvSpPr>
            <a:spLocks noGrp="1"/>
          </p:cNvSpPr>
          <p:nvPr>
            <p:ph type="sldNum" sz="quarter" idx="33"/>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1568719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green)">
    <p:bg>
      <p:bgPr>
        <a:solidFill>
          <a:schemeClr val="tx1"/>
        </a:solidFill>
        <a:effectLst/>
      </p:bgPr>
    </p:bg>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p:nvSpPr>
        <p:spPr>
          <a:xfrm>
            <a:off x="515939" y="568801"/>
            <a:ext cx="11160124" cy="432000"/>
          </a:xfrm>
          <a:prstGeom prst="rect">
            <a:avLst/>
          </a:prstGeom>
          <a:noFill/>
        </p:spPr>
        <p:txBody>
          <a:bodyPr wrap="square" lIns="0" tIns="0" rIns="0" bIns="0" rtlCol="0">
            <a:noAutofit/>
          </a:bodyPr>
          <a:lstStyle/>
          <a:p>
            <a:r>
              <a:rPr lang="en-GB" sz="2800" noProof="0" dirty="0">
                <a:solidFill>
                  <a:schemeClr val="bg1"/>
                </a:solidFill>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2" name="Tijdelijke aanduiding voor datum 1">
            <a:extLst>
              <a:ext uri="{FF2B5EF4-FFF2-40B4-BE49-F238E27FC236}">
                <a16:creationId xmlns:a16="http://schemas.microsoft.com/office/drawing/2014/main" id="{FA9948B7-39F3-D3E8-090E-89E1246581D0}"/>
              </a:ext>
            </a:extLst>
          </p:cNvPr>
          <p:cNvSpPr>
            <a:spLocks noGrp="1"/>
          </p:cNvSpPr>
          <p:nvPr>
            <p:ph type="dt" sz="half" idx="31"/>
          </p:nvPr>
        </p:nvSpPr>
        <p:spPr/>
        <p:txBody>
          <a:bodyPr/>
          <a:lstStyle>
            <a:lvl1pPr>
              <a:defRPr>
                <a:solidFill>
                  <a:schemeClr val="bg1"/>
                </a:solidFill>
              </a:defRPr>
            </a:lvl1pPr>
          </a:lstStyle>
          <a:p>
            <a:fld id="{D7E3ECEC-7E7B-4FB9-BAE8-5C10F12795EA}" type="datetimeFigureOut">
              <a:rPr lang="en-US" smtClean="0"/>
              <a:t>6/1/2026</a:t>
            </a:fld>
            <a:endParaRPr lang="en-US"/>
          </a:p>
        </p:txBody>
      </p:sp>
      <p:sp>
        <p:nvSpPr>
          <p:cNvPr id="8" name="Tijdelijke aanduiding voor voettekst 7">
            <a:extLst>
              <a:ext uri="{FF2B5EF4-FFF2-40B4-BE49-F238E27FC236}">
                <a16:creationId xmlns:a16="http://schemas.microsoft.com/office/drawing/2014/main" id="{0F1C3E10-7663-7E70-6012-355D80F13F3B}"/>
              </a:ext>
            </a:extLst>
          </p:cNvPr>
          <p:cNvSpPr>
            <a:spLocks noGrp="1"/>
          </p:cNvSpPr>
          <p:nvPr>
            <p:ph type="ftr" sz="quarter" idx="32"/>
          </p:nvPr>
        </p:nvSpPr>
        <p:spPr/>
        <p:txBody>
          <a:bodyPr/>
          <a:lstStyle>
            <a:lvl1pPr>
              <a:defRPr>
                <a:solidFill>
                  <a:schemeClr val="bg1"/>
                </a:solidFill>
              </a:defRPr>
            </a:lvl1pPr>
          </a:lstStyle>
          <a:p>
            <a:endParaRPr lang="en-US"/>
          </a:p>
        </p:txBody>
      </p:sp>
      <p:sp>
        <p:nvSpPr>
          <p:cNvPr id="9" name="Tijdelijke aanduiding voor dianummer 8">
            <a:extLst>
              <a:ext uri="{FF2B5EF4-FFF2-40B4-BE49-F238E27FC236}">
                <a16:creationId xmlns:a16="http://schemas.microsoft.com/office/drawing/2014/main" id="{E22F0E1A-EF10-2F7C-BE40-73D90038BC2F}"/>
              </a:ext>
            </a:extLst>
          </p:cNvPr>
          <p:cNvSpPr>
            <a:spLocks noGrp="1"/>
          </p:cNvSpPr>
          <p:nvPr>
            <p:ph type="sldNum" sz="quarter" idx="33"/>
          </p:nvPr>
        </p:nvSpPr>
        <p:spPr/>
        <p:txBody>
          <a:bodyPr/>
          <a:lstStyle>
            <a:lvl1pPr>
              <a:defRPr>
                <a:solidFill>
                  <a:schemeClr val="bg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0243931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E7FE56D7-1D36-31B2-1F2E-2972DFBE8F85}"/>
              </a:ext>
            </a:extLst>
          </p:cNvPr>
          <p:cNvSpPr>
            <a:spLocks noGrp="1"/>
          </p:cNvSpPr>
          <p:nvPr>
            <p:ph type="dt" sz="half" idx="14"/>
          </p:nvPr>
        </p:nvSpPr>
        <p:spPr/>
        <p:txBody>
          <a:body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8CEBA9FD-C00E-5640-6700-0DBE5AB85818}"/>
              </a:ext>
            </a:extLst>
          </p:cNvPr>
          <p:cNvSpPr>
            <a:spLocks noGrp="1"/>
          </p:cNvSpPr>
          <p:nvPr>
            <p:ph type="ftr" sz="quarter" idx="15"/>
          </p:nvPr>
        </p:nvSpPr>
        <p:spPr/>
        <p:txBody>
          <a:bodyPr/>
          <a:lstStyle/>
          <a:p>
            <a:endParaRPr lang="en-US"/>
          </a:p>
        </p:txBody>
      </p:sp>
      <p:sp>
        <p:nvSpPr>
          <p:cNvPr id="10" name="Tijdelijke aanduiding voor dianummer 9">
            <a:extLst>
              <a:ext uri="{FF2B5EF4-FFF2-40B4-BE49-F238E27FC236}">
                <a16:creationId xmlns:a16="http://schemas.microsoft.com/office/drawing/2014/main" id="{987513DA-5E36-27B4-F0B9-1599A970B08A}"/>
              </a:ext>
            </a:extLst>
          </p:cNvPr>
          <p:cNvSpPr>
            <a:spLocks noGrp="1"/>
          </p:cNvSpPr>
          <p:nvPr>
            <p:ph type="sldNum" sz="quarter" idx="16"/>
          </p:nvPr>
        </p:nvSpPr>
        <p:spPr/>
        <p:txBody>
          <a:bodyPr/>
          <a:lstStyle/>
          <a:p>
            <a:fld id="{235F31FF-4816-4A7C-BAEE-4B5C41A91EB1}" type="slidenum">
              <a:rPr lang="en-US" smtClean="0"/>
              <a:t>‹#›</a:t>
            </a:fld>
            <a:endParaRPr lang="en-US"/>
          </a:p>
        </p:txBody>
      </p:sp>
      <p:grpSp>
        <p:nvGrpSpPr>
          <p:cNvPr id="81" name="Groep 80">
            <a:extLst>
              <a:ext uri="{FF2B5EF4-FFF2-40B4-BE49-F238E27FC236}">
                <a16:creationId xmlns:a16="http://schemas.microsoft.com/office/drawing/2014/main" id="{83D0513A-ACAB-EACD-510D-E2EDA5712420}"/>
              </a:ext>
            </a:extLst>
          </p:cNvPr>
          <p:cNvGrpSpPr/>
          <p:nvPr/>
        </p:nvGrpSpPr>
        <p:grpSpPr>
          <a:xfrm>
            <a:off x="12400801" y="3134542"/>
            <a:ext cx="3600000" cy="4029644"/>
            <a:chOff x="12395368" y="2773278"/>
            <a:chExt cx="3600000" cy="4029644"/>
          </a:xfrm>
        </p:grpSpPr>
        <p:sp>
          <p:nvSpPr>
            <p:cNvPr id="83" name="Rechthoek 82">
              <a:extLst>
                <a:ext uri="{FF2B5EF4-FFF2-40B4-BE49-F238E27FC236}">
                  <a16:creationId xmlns:a16="http://schemas.microsoft.com/office/drawing/2014/main" id="{EE6CD5D8-2482-7F76-3601-C995AFFA6031}"/>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84" name="Ovaal 83">
              <a:extLst>
                <a:ext uri="{FF2B5EF4-FFF2-40B4-BE49-F238E27FC236}">
                  <a16:creationId xmlns:a16="http://schemas.microsoft.com/office/drawing/2014/main" id="{925FEEEE-FD29-CA72-FA3D-B759759B47E6}"/>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85" name="Rechthoek 84">
              <a:extLst>
                <a:ext uri="{FF2B5EF4-FFF2-40B4-BE49-F238E27FC236}">
                  <a16:creationId xmlns:a16="http://schemas.microsoft.com/office/drawing/2014/main" id="{D286F3D3-4B63-9D3E-93EC-20F2524B6CC4}"/>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86" name="Ovaal 85">
              <a:extLst>
                <a:ext uri="{FF2B5EF4-FFF2-40B4-BE49-F238E27FC236}">
                  <a16:creationId xmlns:a16="http://schemas.microsoft.com/office/drawing/2014/main" id="{A599ED81-D4F4-75FF-174E-910FA8BE485A}"/>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87" name="Rechthoek 86">
              <a:extLst>
                <a:ext uri="{FF2B5EF4-FFF2-40B4-BE49-F238E27FC236}">
                  <a16:creationId xmlns:a16="http://schemas.microsoft.com/office/drawing/2014/main" id="{B0059A54-F4F8-63AE-C535-421A1A2589FD}"/>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88" name="Ovaal 87">
              <a:extLst>
                <a:ext uri="{FF2B5EF4-FFF2-40B4-BE49-F238E27FC236}">
                  <a16:creationId xmlns:a16="http://schemas.microsoft.com/office/drawing/2014/main" id="{1C3499CF-5C88-7985-7037-4E643370F02B}"/>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89" name="Rechthoek 88">
              <a:extLst>
                <a:ext uri="{FF2B5EF4-FFF2-40B4-BE49-F238E27FC236}">
                  <a16:creationId xmlns:a16="http://schemas.microsoft.com/office/drawing/2014/main" id="{654C8CF3-7F94-F320-88CE-21AD5F516477}"/>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90" name="Rechthoek 89">
              <a:extLst>
                <a:ext uri="{FF2B5EF4-FFF2-40B4-BE49-F238E27FC236}">
                  <a16:creationId xmlns:a16="http://schemas.microsoft.com/office/drawing/2014/main" id="{EBED104B-4F7D-95BA-DD8A-530F16681ED6}"/>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grpSp>
        <p:nvGrpSpPr>
          <p:cNvPr id="16" name="Groep 15">
            <a:extLst>
              <a:ext uri="{FF2B5EF4-FFF2-40B4-BE49-F238E27FC236}">
                <a16:creationId xmlns:a16="http://schemas.microsoft.com/office/drawing/2014/main" id="{9FA0CA14-6CD2-A602-A1E8-81D8A6D46BDF}"/>
              </a:ext>
            </a:extLst>
          </p:cNvPr>
          <p:cNvGrpSpPr/>
          <p:nvPr/>
        </p:nvGrpSpPr>
        <p:grpSpPr>
          <a:xfrm>
            <a:off x="-3808800" y="0"/>
            <a:ext cx="3600000" cy="3361037"/>
            <a:chOff x="-3808800" y="0"/>
            <a:chExt cx="3600000" cy="3361037"/>
          </a:xfrm>
        </p:grpSpPr>
        <p:grpSp>
          <p:nvGrpSpPr>
            <p:cNvPr id="3" name="Groep 2">
              <a:extLst>
                <a:ext uri="{FF2B5EF4-FFF2-40B4-BE49-F238E27FC236}">
                  <a16:creationId xmlns:a16="http://schemas.microsoft.com/office/drawing/2014/main" id="{B4C978B7-BE65-B29C-F4DB-C29E58DF72F5}"/>
                </a:ext>
              </a:extLst>
            </p:cNvPr>
            <p:cNvGrpSpPr/>
            <p:nvPr/>
          </p:nvGrpSpPr>
          <p:grpSpPr>
            <a:xfrm>
              <a:off x="-3808800" y="0"/>
              <a:ext cx="3600000" cy="3361037"/>
              <a:chOff x="-3777458" y="0"/>
              <a:chExt cx="3600000" cy="3361037"/>
            </a:xfrm>
          </p:grpSpPr>
          <p:sp>
            <p:nvSpPr>
              <p:cNvPr id="4" name="Rechthoek 3">
                <a:extLst>
                  <a:ext uri="{FF2B5EF4-FFF2-40B4-BE49-F238E27FC236}">
                    <a16:creationId xmlns:a16="http://schemas.microsoft.com/office/drawing/2014/main" id="{8F326482-E5BD-5BBA-8340-130AFF3ABD75}"/>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5" name="Ovaal 4">
                <a:extLst>
                  <a:ext uri="{FF2B5EF4-FFF2-40B4-BE49-F238E27FC236}">
                    <a16:creationId xmlns:a16="http://schemas.microsoft.com/office/drawing/2014/main" id="{0DC7E20A-9168-5FD7-241B-FD47F7D4001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1" name="Rechthoek 10">
                <a:extLst>
                  <a:ext uri="{FF2B5EF4-FFF2-40B4-BE49-F238E27FC236}">
                    <a16:creationId xmlns:a16="http://schemas.microsoft.com/office/drawing/2014/main" id="{71AD5D1D-389D-995E-124D-F02F2FEB8EBE}"/>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12" name="Ovaal 11">
                <a:extLst>
                  <a:ext uri="{FF2B5EF4-FFF2-40B4-BE49-F238E27FC236}">
                    <a16:creationId xmlns:a16="http://schemas.microsoft.com/office/drawing/2014/main" id="{580C21EF-0DB5-BAE0-A950-5300BD8EF8B7}"/>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3" name="Rechthoek 12">
                <a:extLst>
                  <a:ext uri="{FF2B5EF4-FFF2-40B4-BE49-F238E27FC236}">
                    <a16:creationId xmlns:a16="http://schemas.microsoft.com/office/drawing/2014/main" id="{724A0A72-050B-0BEC-8EE8-04059D7D4C4A}"/>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14" name="Ovaal 13">
                <a:extLst>
                  <a:ext uri="{FF2B5EF4-FFF2-40B4-BE49-F238E27FC236}">
                    <a16:creationId xmlns:a16="http://schemas.microsoft.com/office/drawing/2014/main" id="{D673D106-0B0A-EC20-670A-8C787E3D5004}"/>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5" name="Ovaal 14">
                <a:extLst>
                  <a:ext uri="{FF2B5EF4-FFF2-40B4-BE49-F238E27FC236}">
                    <a16:creationId xmlns:a16="http://schemas.microsoft.com/office/drawing/2014/main" id="{A0717C18-2D78-3989-52CC-7D0B587C8FC8}"/>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17" name="VOORBEELD">
                <a:extLst>
                  <a:ext uri="{FF2B5EF4-FFF2-40B4-BE49-F238E27FC236}">
                    <a16:creationId xmlns:a16="http://schemas.microsoft.com/office/drawing/2014/main" id="{6BE43D69-8D95-D954-98D6-4F24B8410D4B}"/>
                  </a:ext>
                </a:extLst>
              </p:cNvPr>
              <p:cNvGrpSpPr/>
              <p:nvPr/>
            </p:nvGrpSpPr>
            <p:grpSpPr>
              <a:xfrm>
                <a:off x="-3596463" y="501346"/>
                <a:ext cx="3234311" cy="558875"/>
                <a:chOff x="-3605171" y="458674"/>
                <a:chExt cx="3234311" cy="558875"/>
              </a:xfrm>
            </p:grpSpPr>
            <p:sp>
              <p:nvSpPr>
                <p:cNvPr id="21" name="Rechthoek 20">
                  <a:extLst>
                    <a:ext uri="{FF2B5EF4-FFF2-40B4-BE49-F238E27FC236}">
                      <a16:creationId xmlns:a16="http://schemas.microsoft.com/office/drawing/2014/main" id="{28C051AF-9FAD-0A9E-E24C-C545F0B30956}"/>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25" name="Rechte verbindingslijn 24">
                  <a:extLst>
                    <a:ext uri="{FF2B5EF4-FFF2-40B4-BE49-F238E27FC236}">
                      <a16:creationId xmlns:a16="http://schemas.microsoft.com/office/drawing/2014/main" id="{34162BF1-1C5E-A77D-83A3-4BE99E7AE3A4}"/>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22" name="Rechthoek 21">
                  <a:extLst>
                    <a:ext uri="{FF2B5EF4-FFF2-40B4-BE49-F238E27FC236}">
                      <a16:creationId xmlns:a16="http://schemas.microsoft.com/office/drawing/2014/main" id="{76EC1026-0817-5CD8-5C9E-02F8692A09CE}"/>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3" name="Groep 22">
                  <a:extLst>
                    <a:ext uri="{FF2B5EF4-FFF2-40B4-BE49-F238E27FC236}">
                      <a16:creationId xmlns:a16="http://schemas.microsoft.com/office/drawing/2014/main" id="{2CEA4E57-09E2-0ABE-BE6C-0C98F3C6B629}"/>
                    </a:ext>
                  </a:extLst>
                </p:cNvPr>
                <p:cNvGrpSpPr/>
                <p:nvPr/>
              </p:nvGrpSpPr>
              <p:grpSpPr>
                <a:xfrm>
                  <a:off x="-3386247" y="830871"/>
                  <a:ext cx="139423" cy="109566"/>
                  <a:chOff x="-2866744" y="827071"/>
                  <a:chExt cx="168701" cy="132575"/>
                </a:xfrm>
              </p:grpSpPr>
              <p:grpSp>
                <p:nvGrpSpPr>
                  <p:cNvPr id="54" name="Groep 53">
                    <a:extLst>
                      <a:ext uri="{FF2B5EF4-FFF2-40B4-BE49-F238E27FC236}">
                        <a16:creationId xmlns:a16="http://schemas.microsoft.com/office/drawing/2014/main" id="{F7FFDDA8-6AF6-F450-D99E-F509EBA25137}"/>
                      </a:ext>
                    </a:extLst>
                  </p:cNvPr>
                  <p:cNvGrpSpPr/>
                  <p:nvPr/>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85ABAAC4-C6B1-AC4F-BF86-F3A4A5252B6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5CB6042-5235-595E-F4AE-300791C4507A}"/>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C36D72FB-7596-B94D-7842-989E6AC0ABF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EA18BF75-8289-08DE-E76C-5C614449752D}"/>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96A0D16-C6B4-507F-459B-6EA54C5B9D84}"/>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69">
                    <a:extLst>
                      <a:ext uri="{FF2B5EF4-FFF2-40B4-BE49-F238E27FC236}">
                        <a16:creationId xmlns:a16="http://schemas.microsoft.com/office/drawing/2014/main" id="{A289650F-7CA1-E0AD-45A6-2A49AC892973}"/>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E8D355DF-135B-E7E7-0001-38D9249E945B}"/>
                    </a:ext>
                  </a:extLst>
                </p:cNvPr>
                <p:cNvGrpSpPr/>
                <p:nvPr/>
              </p:nvGrpSpPr>
              <p:grpSpPr>
                <a:xfrm>
                  <a:off x="-3605171" y="830871"/>
                  <a:ext cx="139423" cy="109566"/>
                  <a:chOff x="-2866744" y="518074"/>
                  <a:chExt cx="168701" cy="132575"/>
                </a:xfrm>
              </p:grpSpPr>
              <p:grpSp>
                <p:nvGrpSpPr>
                  <p:cNvPr id="47" name="Groep 46">
                    <a:extLst>
                      <a:ext uri="{FF2B5EF4-FFF2-40B4-BE49-F238E27FC236}">
                        <a16:creationId xmlns:a16="http://schemas.microsoft.com/office/drawing/2014/main" id="{43A3A1A3-B5E6-0E95-D1E9-1A0C02E29E50}"/>
                      </a:ext>
                    </a:extLst>
                  </p:cNvPr>
                  <p:cNvGrpSpPr/>
                  <p:nvPr/>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DF4609D4-FA18-707D-8830-7B47197FB49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8FD54EDD-D256-2DB3-EA02-2BFE91A5911E}"/>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76D4866-F175-A588-6B45-37C0E7660EFA}"/>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D3ECA760-D831-66F3-983A-FFCED8AE2033}"/>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6EEAD3C7-211C-F9B9-5674-E550EB2D4B18}"/>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62">
                    <a:extLst>
                      <a:ext uri="{FF2B5EF4-FFF2-40B4-BE49-F238E27FC236}">
                        <a16:creationId xmlns:a16="http://schemas.microsoft.com/office/drawing/2014/main" id="{C910373C-188A-E1BD-4760-06D1658931E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26" name="Rechte verbindingslijn 25">
                  <a:extLst>
                    <a:ext uri="{FF2B5EF4-FFF2-40B4-BE49-F238E27FC236}">
                      <a16:creationId xmlns:a16="http://schemas.microsoft.com/office/drawing/2014/main" id="{C9F23187-43C6-93A3-F7B4-A10A37BB40AC}"/>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27" name="Rechthoek 26">
                  <a:extLst>
                    <a:ext uri="{FF2B5EF4-FFF2-40B4-BE49-F238E27FC236}">
                      <a16:creationId xmlns:a16="http://schemas.microsoft.com/office/drawing/2014/main" id="{90B821C1-95B7-D169-9C84-648FCED8AD4F}"/>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28" name="Rechthoek 27">
                  <a:extLst>
                    <a:ext uri="{FF2B5EF4-FFF2-40B4-BE49-F238E27FC236}">
                      <a16:creationId xmlns:a16="http://schemas.microsoft.com/office/drawing/2014/main" id="{272BCBEF-40A3-8386-993B-AAFA9AC21DC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29" name="Groep 28">
                  <a:extLst>
                    <a:ext uri="{FF2B5EF4-FFF2-40B4-BE49-F238E27FC236}">
                      <a16:creationId xmlns:a16="http://schemas.microsoft.com/office/drawing/2014/main" id="{66B910DE-3B59-8B6B-7F74-3575652B65AA}"/>
                    </a:ext>
                  </a:extLst>
                </p:cNvPr>
                <p:cNvGrpSpPr/>
                <p:nvPr/>
              </p:nvGrpSpPr>
              <p:grpSpPr>
                <a:xfrm>
                  <a:off x="-2916763" y="769168"/>
                  <a:ext cx="268738" cy="248381"/>
                  <a:chOff x="-2916763" y="769168"/>
                  <a:chExt cx="268738" cy="248381"/>
                </a:xfrm>
              </p:grpSpPr>
              <p:sp>
                <p:nvSpPr>
                  <p:cNvPr id="39" name="Rechthoek 38">
                    <a:extLst>
                      <a:ext uri="{FF2B5EF4-FFF2-40B4-BE49-F238E27FC236}">
                        <a16:creationId xmlns:a16="http://schemas.microsoft.com/office/drawing/2014/main" id="{1F474ECC-E5D4-6B12-280B-CE1E260D4024}"/>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AEA11D3B-7FF5-E703-E92B-1B7685B437F6}"/>
                      </a:ext>
                    </a:extLst>
                  </p:cNvPr>
                  <p:cNvGrpSpPr/>
                  <p:nvPr/>
                </p:nvGrpSpPr>
                <p:grpSpPr>
                  <a:xfrm>
                    <a:off x="-2866744" y="827071"/>
                    <a:ext cx="168701" cy="132575"/>
                    <a:chOff x="-2866744" y="827071"/>
                    <a:chExt cx="168701" cy="132575"/>
                  </a:xfrm>
                </p:grpSpPr>
                <p:cxnSp>
                  <p:nvCxnSpPr>
                    <p:cNvPr id="42" name="Rechte verbindingslijn 41">
                      <a:extLst>
                        <a:ext uri="{FF2B5EF4-FFF2-40B4-BE49-F238E27FC236}">
                          <a16:creationId xmlns:a16="http://schemas.microsoft.com/office/drawing/2014/main" id="{516018AE-4B8E-0108-0679-804DE262A467}"/>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42">
                      <a:extLst>
                        <a:ext uri="{FF2B5EF4-FFF2-40B4-BE49-F238E27FC236}">
                          <a16:creationId xmlns:a16="http://schemas.microsoft.com/office/drawing/2014/main" id="{38503ADA-9B42-C450-BB68-C19977529666}"/>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3C90766D-A160-F20D-6961-AE3A560ADFD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CF3A50C8-63AE-700F-F9A1-332CD9362FD0}"/>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29E8D97B-DBD3-BB66-FA3E-5986FD1F7E1D}"/>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1" name="Pijl: rechts 55">
                    <a:extLst>
                      <a:ext uri="{FF2B5EF4-FFF2-40B4-BE49-F238E27FC236}">
                        <a16:creationId xmlns:a16="http://schemas.microsoft.com/office/drawing/2014/main" id="{528F56E5-29E4-431B-73AE-CEB3DFD44279}"/>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0" name="Groep 29">
                  <a:extLst>
                    <a:ext uri="{FF2B5EF4-FFF2-40B4-BE49-F238E27FC236}">
                      <a16:creationId xmlns:a16="http://schemas.microsoft.com/office/drawing/2014/main" id="{FADB781A-3EF0-0BE5-25ED-A2FB6253D5B8}"/>
                    </a:ext>
                  </a:extLst>
                </p:cNvPr>
                <p:cNvGrpSpPr/>
                <p:nvPr/>
              </p:nvGrpSpPr>
              <p:grpSpPr>
                <a:xfrm>
                  <a:off x="-2916763" y="460171"/>
                  <a:ext cx="268738" cy="248381"/>
                  <a:chOff x="-2916763" y="460171"/>
                  <a:chExt cx="268738" cy="248381"/>
                </a:xfrm>
              </p:grpSpPr>
              <p:sp>
                <p:nvSpPr>
                  <p:cNvPr id="31" name="Rechthoek 30">
                    <a:extLst>
                      <a:ext uri="{FF2B5EF4-FFF2-40B4-BE49-F238E27FC236}">
                        <a16:creationId xmlns:a16="http://schemas.microsoft.com/office/drawing/2014/main" id="{31815376-DFFB-358B-97C3-4E39DB509619}"/>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32" name="Groep 31">
                    <a:extLst>
                      <a:ext uri="{FF2B5EF4-FFF2-40B4-BE49-F238E27FC236}">
                        <a16:creationId xmlns:a16="http://schemas.microsoft.com/office/drawing/2014/main" id="{D5E19ECF-4419-EF51-71D2-5542BACB5518}"/>
                      </a:ext>
                    </a:extLst>
                  </p:cNvPr>
                  <p:cNvGrpSpPr/>
                  <p:nvPr/>
                </p:nvGrpSpPr>
                <p:grpSpPr>
                  <a:xfrm>
                    <a:off x="-2866744" y="518074"/>
                    <a:ext cx="168701" cy="132575"/>
                    <a:chOff x="-2866744" y="518074"/>
                    <a:chExt cx="168701" cy="132575"/>
                  </a:xfrm>
                </p:grpSpPr>
                <p:cxnSp>
                  <p:nvCxnSpPr>
                    <p:cNvPr id="34" name="Rechte verbindingslijn 33">
                      <a:extLst>
                        <a:ext uri="{FF2B5EF4-FFF2-40B4-BE49-F238E27FC236}">
                          <a16:creationId xmlns:a16="http://schemas.microsoft.com/office/drawing/2014/main" id="{F898991E-2739-3C7F-1432-2A060B58FE8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5" name="Rechte verbindingslijn 34">
                      <a:extLst>
                        <a:ext uri="{FF2B5EF4-FFF2-40B4-BE49-F238E27FC236}">
                          <a16:creationId xmlns:a16="http://schemas.microsoft.com/office/drawing/2014/main" id="{51659C62-0BAC-B340-BF15-C67B5C87E88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6" name="Rechte verbindingslijn 35">
                      <a:extLst>
                        <a:ext uri="{FF2B5EF4-FFF2-40B4-BE49-F238E27FC236}">
                          <a16:creationId xmlns:a16="http://schemas.microsoft.com/office/drawing/2014/main" id="{0AA609A4-52DA-090B-BC5E-AD32B56EE8EE}"/>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7" name="Rechte verbindingslijn 36">
                      <a:extLst>
                        <a:ext uri="{FF2B5EF4-FFF2-40B4-BE49-F238E27FC236}">
                          <a16:creationId xmlns:a16="http://schemas.microsoft.com/office/drawing/2014/main" id="{0433BD34-7758-63AC-E8C2-596CC100D53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A586D179-372C-071F-89DD-4636AB765B55}"/>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3" name="Pijl: rechts 47">
                    <a:extLst>
                      <a:ext uri="{FF2B5EF4-FFF2-40B4-BE49-F238E27FC236}">
                        <a16:creationId xmlns:a16="http://schemas.microsoft.com/office/drawing/2014/main" id="{05E1CC6E-8CDB-B7AE-5BCB-64443C8384F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8" name="Rechthoek 17">
                <a:extLst>
                  <a:ext uri="{FF2B5EF4-FFF2-40B4-BE49-F238E27FC236}">
                    <a16:creationId xmlns:a16="http://schemas.microsoft.com/office/drawing/2014/main" id="{008F8644-D626-3433-9CDE-74AB1B21F9FF}"/>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19" name="Rechthoek 18">
                <a:extLst>
                  <a:ext uri="{FF2B5EF4-FFF2-40B4-BE49-F238E27FC236}">
                    <a16:creationId xmlns:a16="http://schemas.microsoft.com/office/drawing/2014/main" id="{28E1980A-14E5-1F93-ADD7-E8D216DDBB3C}"/>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95" name="Ovaal 94">
              <a:extLst>
                <a:ext uri="{FF2B5EF4-FFF2-40B4-BE49-F238E27FC236}">
                  <a16:creationId xmlns:a16="http://schemas.microsoft.com/office/drawing/2014/main" id="{E5C01853-45FD-17DB-5435-0CC699EF56B2}"/>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96" name="Rechthoek 95">
              <a:extLst>
                <a:ext uri="{FF2B5EF4-FFF2-40B4-BE49-F238E27FC236}">
                  <a16:creationId xmlns:a16="http://schemas.microsoft.com/office/drawing/2014/main" id="{1A54C19D-29EA-A79C-5349-F951DE4F3497}"/>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97" name="Rechthoek 96">
              <a:extLst>
                <a:ext uri="{FF2B5EF4-FFF2-40B4-BE49-F238E27FC236}">
                  <a16:creationId xmlns:a16="http://schemas.microsoft.com/office/drawing/2014/main" id="{28E0D580-7A3B-2CFE-335A-D3B26FE79F3E}"/>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pic>
        <p:nvPicPr>
          <p:cNvPr id="98" name="Afbeelding 97">
            <a:extLst>
              <a:ext uri="{FF2B5EF4-FFF2-40B4-BE49-F238E27FC236}">
                <a16:creationId xmlns:a16="http://schemas.microsoft.com/office/drawing/2014/main" id="{AF10362F-3410-9BAB-FA35-6110D765E14C}"/>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61" name="Groep 60">
            <a:extLst>
              <a:ext uri="{FF2B5EF4-FFF2-40B4-BE49-F238E27FC236}">
                <a16:creationId xmlns:a16="http://schemas.microsoft.com/office/drawing/2014/main" id="{FF7BA8EE-8518-A52F-AADF-606AC5FA09CE}"/>
              </a:ext>
            </a:extLst>
          </p:cNvPr>
          <p:cNvGrpSpPr/>
          <p:nvPr/>
        </p:nvGrpSpPr>
        <p:grpSpPr>
          <a:xfrm>
            <a:off x="-3812294" y="4243294"/>
            <a:ext cx="3600000" cy="2614706"/>
            <a:chOff x="-3812294" y="4243294"/>
            <a:chExt cx="3600000" cy="2614706"/>
          </a:xfrm>
        </p:grpSpPr>
        <p:grpSp>
          <p:nvGrpSpPr>
            <p:cNvPr id="62" name="Groep 61">
              <a:extLst>
                <a:ext uri="{FF2B5EF4-FFF2-40B4-BE49-F238E27FC236}">
                  <a16:creationId xmlns:a16="http://schemas.microsoft.com/office/drawing/2014/main" id="{8513F7A6-6060-D67F-81E2-D27593DF5615}"/>
                </a:ext>
              </a:extLst>
            </p:cNvPr>
            <p:cNvGrpSpPr/>
            <p:nvPr/>
          </p:nvGrpSpPr>
          <p:grpSpPr>
            <a:xfrm>
              <a:off x="-3812294" y="4243294"/>
              <a:ext cx="3600000" cy="2614706"/>
              <a:chOff x="-3808800" y="4200525"/>
              <a:chExt cx="3600000" cy="2614706"/>
            </a:xfrm>
          </p:grpSpPr>
          <p:sp>
            <p:nvSpPr>
              <p:cNvPr id="64" name="Rechthoek 63">
                <a:extLst>
                  <a:ext uri="{FF2B5EF4-FFF2-40B4-BE49-F238E27FC236}">
                    <a16:creationId xmlns:a16="http://schemas.microsoft.com/office/drawing/2014/main" id="{51754863-372C-F01A-2B39-79F3C6DE1C39}"/>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65" name="Ovaal 64">
                <a:extLst>
                  <a:ext uri="{FF2B5EF4-FFF2-40B4-BE49-F238E27FC236}">
                    <a16:creationId xmlns:a16="http://schemas.microsoft.com/office/drawing/2014/main" id="{912DD2FB-AE3D-2EB1-2F22-B68B3616265C}"/>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66" name="Rechthoek 65">
                <a:extLst>
                  <a:ext uri="{FF2B5EF4-FFF2-40B4-BE49-F238E27FC236}">
                    <a16:creationId xmlns:a16="http://schemas.microsoft.com/office/drawing/2014/main" id="{7BDE20EB-1BAB-4EB7-E1E3-2ED5598D1D30}"/>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67" name="Groep 66">
                <a:extLst>
                  <a:ext uri="{FF2B5EF4-FFF2-40B4-BE49-F238E27FC236}">
                    <a16:creationId xmlns:a16="http://schemas.microsoft.com/office/drawing/2014/main" id="{4ED86027-EEA0-CCF4-3FFF-8CEA211B2C87}"/>
                  </a:ext>
                </a:extLst>
              </p:cNvPr>
              <p:cNvGrpSpPr/>
              <p:nvPr/>
            </p:nvGrpSpPr>
            <p:grpSpPr>
              <a:xfrm>
                <a:off x="-3353490" y="6489233"/>
                <a:ext cx="825500" cy="209550"/>
                <a:chOff x="13496528" y="3168235"/>
                <a:chExt cx="825500" cy="209550"/>
              </a:xfrm>
            </p:grpSpPr>
            <p:sp>
              <p:nvSpPr>
                <p:cNvPr id="72" name="Rechthoek 71">
                  <a:extLst>
                    <a:ext uri="{FF2B5EF4-FFF2-40B4-BE49-F238E27FC236}">
                      <a16:creationId xmlns:a16="http://schemas.microsoft.com/office/drawing/2014/main" id="{60574C40-8326-E879-C9FD-F653ECE3EA80}"/>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73" name="Rechte verbindingslijn 72">
                  <a:extLst>
                    <a:ext uri="{FF2B5EF4-FFF2-40B4-BE49-F238E27FC236}">
                      <a16:creationId xmlns:a16="http://schemas.microsoft.com/office/drawing/2014/main" id="{1F370779-E913-B31C-1238-0EDD791E211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74" name="Gelijkbenige driehoek 134">
                  <a:extLst>
                    <a:ext uri="{FF2B5EF4-FFF2-40B4-BE49-F238E27FC236}">
                      <a16:creationId xmlns:a16="http://schemas.microsoft.com/office/drawing/2014/main" id="{241B25C9-B566-D5F6-7617-1AC7502CB893}"/>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68" name="Ovaal 67">
                <a:extLst>
                  <a:ext uri="{FF2B5EF4-FFF2-40B4-BE49-F238E27FC236}">
                    <a16:creationId xmlns:a16="http://schemas.microsoft.com/office/drawing/2014/main" id="{20495448-756C-467E-0F26-68CE668BD70E}"/>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69" name="Rechthoek 68">
                <a:extLst>
                  <a:ext uri="{FF2B5EF4-FFF2-40B4-BE49-F238E27FC236}">
                    <a16:creationId xmlns:a16="http://schemas.microsoft.com/office/drawing/2014/main" id="{98C13FAF-484A-578D-C4AB-983C5F6684A8}"/>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70" name="Rechthoek 69">
                <a:extLst>
                  <a:ext uri="{FF2B5EF4-FFF2-40B4-BE49-F238E27FC236}">
                    <a16:creationId xmlns:a16="http://schemas.microsoft.com/office/drawing/2014/main" id="{5A330293-7303-FE48-7079-A84F8335D44E}"/>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71" name="Ovaal 70">
                <a:extLst>
                  <a:ext uri="{FF2B5EF4-FFF2-40B4-BE49-F238E27FC236}">
                    <a16:creationId xmlns:a16="http://schemas.microsoft.com/office/drawing/2014/main" id="{C179D285-0F5F-53DC-0D0A-F2B13086453F}"/>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63" name="Afbeelding 62">
              <a:extLst>
                <a:ext uri="{FF2B5EF4-FFF2-40B4-BE49-F238E27FC236}">
                  <a16:creationId xmlns:a16="http://schemas.microsoft.com/office/drawing/2014/main" id="{48F8DC5D-415C-058B-817F-7637A165A757}"/>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1164069229"/>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text (green)">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C8B97C6F-B90A-B597-ED7D-C7D8D5A37A64}"/>
              </a:ext>
            </a:extLst>
          </p:cNvPr>
          <p:cNvSpPr>
            <a:spLocks noGrp="1"/>
          </p:cNvSpPr>
          <p:nvPr>
            <p:ph type="dt" sz="half" idx="14"/>
          </p:nvPr>
        </p:nvSpPr>
        <p:spPr/>
        <p:txBody>
          <a:bodyPr/>
          <a:lstStyle>
            <a:lvl1pPr>
              <a:defRPr>
                <a:solidFill>
                  <a:schemeClr val="bg1"/>
                </a:solidFill>
              </a:defRPr>
            </a:lvl1p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BED46834-DA08-46A2-024C-7E45A85425EA}"/>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0" name="Tijdelijke aanduiding voor dianummer 9">
            <a:extLst>
              <a:ext uri="{FF2B5EF4-FFF2-40B4-BE49-F238E27FC236}">
                <a16:creationId xmlns:a16="http://schemas.microsoft.com/office/drawing/2014/main" id="{DA86FF8C-FF98-C4C0-C48F-E9E36BD0F772}"/>
              </a:ext>
            </a:extLst>
          </p:cNvPr>
          <p:cNvSpPr>
            <a:spLocks noGrp="1"/>
          </p:cNvSpPr>
          <p:nvPr>
            <p:ph type="sldNum" sz="quarter" idx="16"/>
          </p:nvPr>
        </p:nvSpPr>
        <p:spPr/>
        <p:txBody>
          <a:bodyPr/>
          <a:lstStyle>
            <a:lvl1pPr>
              <a:defRPr>
                <a:solidFill>
                  <a:schemeClr val="bg1"/>
                </a:solidFill>
              </a:defRPr>
            </a:lvl1pPr>
          </a:lstStyle>
          <a:p>
            <a:fld id="{235F31FF-4816-4A7C-BAEE-4B5C41A91EB1}" type="slidenum">
              <a:rPr lang="en-US" smtClean="0"/>
              <a:t>‹#›</a:t>
            </a:fld>
            <a:endParaRPr lang="en-US"/>
          </a:p>
        </p:txBody>
      </p:sp>
      <p:grpSp>
        <p:nvGrpSpPr>
          <p:cNvPr id="298" name="Groep 297">
            <a:extLst>
              <a:ext uri="{FF2B5EF4-FFF2-40B4-BE49-F238E27FC236}">
                <a16:creationId xmlns:a16="http://schemas.microsoft.com/office/drawing/2014/main" id="{EE93FB3B-DE3E-5A3E-E60D-EAA3995CC6F3}"/>
              </a:ext>
            </a:extLst>
          </p:cNvPr>
          <p:cNvGrpSpPr/>
          <p:nvPr/>
        </p:nvGrpSpPr>
        <p:grpSpPr>
          <a:xfrm>
            <a:off x="12400801" y="3134542"/>
            <a:ext cx="3600000" cy="4029644"/>
            <a:chOff x="12395368" y="2773278"/>
            <a:chExt cx="3600000" cy="4029644"/>
          </a:xfrm>
        </p:grpSpPr>
        <p:sp>
          <p:nvSpPr>
            <p:cNvPr id="299" name="Rechthoek 298">
              <a:extLst>
                <a:ext uri="{FF2B5EF4-FFF2-40B4-BE49-F238E27FC236}">
                  <a16:creationId xmlns:a16="http://schemas.microsoft.com/office/drawing/2014/main" id="{3D90AC84-14CA-D8AE-CDAF-54E2ABBA22B5}"/>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300" name="Ovaal 299">
              <a:extLst>
                <a:ext uri="{FF2B5EF4-FFF2-40B4-BE49-F238E27FC236}">
                  <a16:creationId xmlns:a16="http://schemas.microsoft.com/office/drawing/2014/main" id="{F6B8B5A7-3B2A-0EF2-7D91-4B80FB2CA17B}"/>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1" name="Rechthoek 300">
              <a:extLst>
                <a:ext uri="{FF2B5EF4-FFF2-40B4-BE49-F238E27FC236}">
                  <a16:creationId xmlns:a16="http://schemas.microsoft.com/office/drawing/2014/main" id="{3B5D95AE-6ABB-F1A3-E836-EF9557F6965F}"/>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302" name="Ovaal 301">
              <a:extLst>
                <a:ext uri="{FF2B5EF4-FFF2-40B4-BE49-F238E27FC236}">
                  <a16:creationId xmlns:a16="http://schemas.microsoft.com/office/drawing/2014/main" id="{A7FE8EED-ADDF-7D49-5AFD-66A858C3734B}"/>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03" name="Rechthoek 302">
              <a:extLst>
                <a:ext uri="{FF2B5EF4-FFF2-40B4-BE49-F238E27FC236}">
                  <a16:creationId xmlns:a16="http://schemas.microsoft.com/office/drawing/2014/main" id="{749D6D66-6074-BFA5-3C18-BA49C3111C15}"/>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304" name="Ovaal 303">
              <a:extLst>
                <a:ext uri="{FF2B5EF4-FFF2-40B4-BE49-F238E27FC236}">
                  <a16:creationId xmlns:a16="http://schemas.microsoft.com/office/drawing/2014/main" id="{E0B8548C-3380-2ACE-349C-171B35967F8A}"/>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05" name="Rechthoek 304">
              <a:extLst>
                <a:ext uri="{FF2B5EF4-FFF2-40B4-BE49-F238E27FC236}">
                  <a16:creationId xmlns:a16="http://schemas.microsoft.com/office/drawing/2014/main" id="{C7C9355C-A309-5E1B-D4DB-77187DA6ED0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306" name="Rechthoek 305">
              <a:extLst>
                <a:ext uri="{FF2B5EF4-FFF2-40B4-BE49-F238E27FC236}">
                  <a16:creationId xmlns:a16="http://schemas.microsoft.com/office/drawing/2014/main" id="{3FD664A2-0F85-E803-1751-821C15603760}"/>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307" name="Afbeelding 306">
            <a:extLst>
              <a:ext uri="{FF2B5EF4-FFF2-40B4-BE49-F238E27FC236}">
                <a16:creationId xmlns:a16="http://schemas.microsoft.com/office/drawing/2014/main" id="{D2DF8997-CD76-3F3C-4F94-37713492AB3F}"/>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10B52B5-7649-382A-115F-E59BDB1FDCD8}"/>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88FA55E5-86CF-E8E4-DD8A-DF7DED00C1E7}"/>
                </a:ext>
              </a:extLst>
            </p:cNvPr>
            <p:cNvGrpSpPr/>
            <p:nvPr/>
          </p:nvGrpSpPr>
          <p:grpSpPr>
            <a:xfrm>
              <a:off x="-3812294" y="4243294"/>
              <a:ext cx="3600000" cy="2614706"/>
              <a:chOff x="-3808800" y="4200525"/>
              <a:chExt cx="3600000" cy="2614706"/>
            </a:xfrm>
          </p:grpSpPr>
          <p:sp>
            <p:nvSpPr>
              <p:cNvPr id="11" name="Rechthoek 10">
                <a:extLst>
                  <a:ext uri="{FF2B5EF4-FFF2-40B4-BE49-F238E27FC236}">
                    <a16:creationId xmlns:a16="http://schemas.microsoft.com/office/drawing/2014/main" id="{ECEF8B1F-65CC-2948-2D2C-44D6827F4B01}"/>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2" name="Ovaal 11">
                <a:extLst>
                  <a:ext uri="{FF2B5EF4-FFF2-40B4-BE49-F238E27FC236}">
                    <a16:creationId xmlns:a16="http://schemas.microsoft.com/office/drawing/2014/main" id="{2EEA3F07-2314-BFF4-7038-35FDE374CFB2}"/>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3" name="Rechthoek 12">
                <a:extLst>
                  <a:ext uri="{FF2B5EF4-FFF2-40B4-BE49-F238E27FC236}">
                    <a16:creationId xmlns:a16="http://schemas.microsoft.com/office/drawing/2014/main" id="{0053AB62-830D-6CEB-0D20-901102F3DB3C}"/>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4" name="Groep 13">
                <a:extLst>
                  <a:ext uri="{FF2B5EF4-FFF2-40B4-BE49-F238E27FC236}">
                    <a16:creationId xmlns:a16="http://schemas.microsoft.com/office/drawing/2014/main" id="{0D28B1AC-A6BA-FF94-2FA5-C8F3A30EC9E7}"/>
                  </a:ext>
                </a:extLst>
              </p:cNvPr>
              <p:cNvGrpSpPr/>
              <p:nvPr/>
            </p:nvGrpSpPr>
            <p:grpSpPr>
              <a:xfrm>
                <a:off x="-3353490" y="6489233"/>
                <a:ext cx="825500" cy="209550"/>
                <a:chOff x="13496528" y="3168235"/>
                <a:chExt cx="825500" cy="209550"/>
              </a:xfrm>
            </p:grpSpPr>
            <p:sp>
              <p:nvSpPr>
                <p:cNvPr id="19" name="Rechthoek 18">
                  <a:extLst>
                    <a:ext uri="{FF2B5EF4-FFF2-40B4-BE49-F238E27FC236}">
                      <a16:creationId xmlns:a16="http://schemas.microsoft.com/office/drawing/2014/main" id="{30B9ED79-49E0-F6E8-F86B-82098BE6F083}"/>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0" name="Rechte verbindingslijn 19">
                  <a:extLst>
                    <a:ext uri="{FF2B5EF4-FFF2-40B4-BE49-F238E27FC236}">
                      <a16:creationId xmlns:a16="http://schemas.microsoft.com/office/drawing/2014/main" id="{A044CAEE-03DD-04CB-C210-F1D40B6CDF3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1" name="Gelijkbenige driehoek 134">
                  <a:extLst>
                    <a:ext uri="{FF2B5EF4-FFF2-40B4-BE49-F238E27FC236}">
                      <a16:creationId xmlns:a16="http://schemas.microsoft.com/office/drawing/2014/main" id="{A2912D5F-0D2C-3B4B-21CE-CDDA0E47D9CF}"/>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05504559-B8D9-A6C9-D95E-F27F5CEB124C}"/>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6" name="Rechthoek 15">
                <a:extLst>
                  <a:ext uri="{FF2B5EF4-FFF2-40B4-BE49-F238E27FC236}">
                    <a16:creationId xmlns:a16="http://schemas.microsoft.com/office/drawing/2014/main" id="{51FCE4BF-F94F-604B-EF99-02D82A31CBB0}"/>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7" name="Rechthoek 16">
                <a:extLst>
                  <a:ext uri="{FF2B5EF4-FFF2-40B4-BE49-F238E27FC236}">
                    <a16:creationId xmlns:a16="http://schemas.microsoft.com/office/drawing/2014/main" id="{2E71BF6E-EE24-EF86-25D6-D39E0FA5B6BF}"/>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8" name="Ovaal 17">
                <a:extLst>
                  <a:ext uri="{FF2B5EF4-FFF2-40B4-BE49-F238E27FC236}">
                    <a16:creationId xmlns:a16="http://schemas.microsoft.com/office/drawing/2014/main" id="{46ACD1EA-CE8B-5AD0-8620-C1DFA1104364}"/>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545BE37A-27A1-E8E6-4991-D494D00C1841}"/>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2" name="Groep 21">
            <a:extLst>
              <a:ext uri="{FF2B5EF4-FFF2-40B4-BE49-F238E27FC236}">
                <a16:creationId xmlns:a16="http://schemas.microsoft.com/office/drawing/2014/main" id="{BBBF125D-23AE-BE22-BB7E-CF7B89A461EE}"/>
              </a:ext>
            </a:extLst>
          </p:cNvPr>
          <p:cNvGrpSpPr/>
          <p:nvPr/>
        </p:nvGrpSpPr>
        <p:grpSpPr>
          <a:xfrm>
            <a:off x="-3808800" y="0"/>
            <a:ext cx="3600000" cy="3361037"/>
            <a:chOff x="-3808800" y="0"/>
            <a:chExt cx="3600000" cy="3361037"/>
          </a:xfrm>
        </p:grpSpPr>
        <p:grpSp>
          <p:nvGrpSpPr>
            <p:cNvPr id="23" name="Groep 22">
              <a:extLst>
                <a:ext uri="{FF2B5EF4-FFF2-40B4-BE49-F238E27FC236}">
                  <a16:creationId xmlns:a16="http://schemas.microsoft.com/office/drawing/2014/main" id="{169F4C49-4E8D-7F09-F62D-5E98AE61ACAE}"/>
                </a:ext>
              </a:extLst>
            </p:cNvPr>
            <p:cNvGrpSpPr/>
            <p:nvPr/>
          </p:nvGrpSpPr>
          <p:grpSpPr>
            <a:xfrm>
              <a:off x="-3808800" y="0"/>
              <a:ext cx="3600000" cy="3361037"/>
              <a:chOff x="-3777458" y="0"/>
              <a:chExt cx="3600000" cy="3361037"/>
            </a:xfrm>
          </p:grpSpPr>
          <p:sp>
            <p:nvSpPr>
              <p:cNvPr id="27" name="Rechthoek 26">
                <a:extLst>
                  <a:ext uri="{FF2B5EF4-FFF2-40B4-BE49-F238E27FC236}">
                    <a16:creationId xmlns:a16="http://schemas.microsoft.com/office/drawing/2014/main" id="{4C7E4DB1-ABBA-818D-73FF-C898A1852FA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8" name="Ovaal 27">
                <a:extLst>
                  <a:ext uri="{FF2B5EF4-FFF2-40B4-BE49-F238E27FC236}">
                    <a16:creationId xmlns:a16="http://schemas.microsoft.com/office/drawing/2014/main" id="{4424B116-55E9-9659-CE38-77542B5D1B8F}"/>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29" name="Rechthoek 28">
                <a:extLst>
                  <a:ext uri="{FF2B5EF4-FFF2-40B4-BE49-F238E27FC236}">
                    <a16:creationId xmlns:a16="http://schemas.microsoft.com/office/drawing/2014/main" id="{3148999B-378E-14F9-7856-00CB446D4873}"/>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0" name="Ovaal 29">
                <a:extLst>
                  <a:ext uri="{FF2B5EF4-FFF2-40B4-BE49-F238E27FC236}">
                    <a16:creationId xmlns:a16="http://schemas.microsoft.com/office/drawing/2014/main" id="{FBA48066-AB79-6958-B1AA-21973ED752BE}"/>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1" name="Rechthoek 30">
                <a:extLst>
                  <a:ext uri="{FF2B5EF4-FFF2-40B4-BE49-F238E27FC236}">
                    <a16:creationId xmlns:a16="http://schemas.microsoft.com/office/drawing/2014/main" id="{A277224E-6BAB-0780-A32F-F2D43FA19BC9}"/>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2" name="Ovaal 31">
                <a:extLst>
                  <a:ext uri="{FF2B5EF4-FFF2-40B4-BE49-F238E27FC236}">
                    <a16:creationId xmlns:a16="http://schemas.microsoft.com/office/drawing/2014/main" id="{541BF6AA-E2E7-02FC-6D36-8234FD0FC271}"/>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3" name="Ovaal 32">
                <a:extLst>
                  <a:ext uri="{FF2B5EF4-FFF2-40B4-BE49-F238E27FC236}">
                    <a16:creationId xmlns:a16="http://schemas.microsoft.com/office/drawing/2014/main" id="{334A3E33-2FFE-4153-B76F-5039A79DBB11}"/>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4" name="VOORBEELD">
                <a:extLst>
                  <a:ext uri="{FF2B5EF4-FFF2-40B4-BE49-F238E27FC236}">
                    <a16:creationId xmlns:a16="http://schemas.microsoft.com/office/drawing/2014/main" id="{705E4937-EFC1-7218-B168-37BCBB90B08D}"/>
                  </a:ext>
                </a:extLst>
              </p:cNvPr>
              <p:cNvGrpSpPr/>
              <p:nvPr/>
            </p:nvGrpSpPr>
            <p:grpSpPr>
              <a:xfrm>
                <a:off x="-3596463" y="501346"/>
                <a:ext cx="3234311" cy="558875"/>
                <a:chOff x="-3605171" y="458674"/>
                <a:chExt cx="3234311" cy="558875"/>
              </a:xfrm>
            </p:grpSpPr>
            <p:sp>
              <p:nvSpPr>
                <p:cNvPr id="37" name="Rechthoek 36">
                  <a:extLst>
                    <a:ext uri="{FF2B5EF4-FFF2-40B4-BE49-F238E27FC236}">
                      <a16:creationId xmlns:a16="http://schemas.microsoft.com/office/drawing/2014/main" id="{F0C90F1A-1F57-A4DD-CB1C-8201F24E82A2}"/>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8" name="Rechte verbindingslijn 37">
                  <a:extLst>
                    <a:ext uri="{FF2B5EF4-FFF2-40B4-BE49-F238E27FC236}">
                      <a16:creationId xmlns:a16="http://schemas.microsoft.com/office/drawing/2014/main" id="{412C5FBC-60CB-6813-0511-1FE29DE82066}"/>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39" name="Rechthoek 38">
                  <a:extLst>
                    <a:ext uri="{FF2B5EF4-FFF2-40B4-BE49-F238E27FC236}">
                      <a16:creationId xmlns:a16="http://schemas.microsoft.com/office/drawing/2014/main" id="{B5AEF1CE-5E77-CE8C-A8B0-228ECCE55C93}"/>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66199A89-A9E3-1ABF-4EDD-1F2A00F341A2}"/>
                    </a:ext>
                  </a:extLst>
                </p:cNvPr>
                <p:cNvGrpSpPr/>
                <p:nvPr/>
              </p:nvGrpSpPr>
              <p:grpSpPr>
                <a:xfrm>
                  <a:off x="-3386247" y="830871"/>
                  <a:ext cx="139423" cy="109566"/>
                  <a:chOff x="-2866744" y="827071"/>
                  <a:chExt cx="168701" cy="132575"/>
                </a:xfrm>
              </p:grpSpPr>
              <p:grpSp>
                <p:nvGrpSpPr>
                  <p:cNvPr id="198" name="Groep 197">
                    <a:extLst>
                      <a:ext uri="{FF2B5EF4-FFF2-40B4-BE49-F238E27FC236}">
                        <a16:creationId xmlns:a16="http://schemas.microsoft.com/office/drawing/2014/main" id="{98E08CBB-D846-37F8-CD1B-86D2048EABA0}"/>
                      </a:ext>
                    </a:extLst>
                  </p:cNvPr>
                  <p:cNvGrpSpPr/>
                  <p:nvPr/>
                </p:nvGrpSpPr>
                <p:grpSpPr>
                  <a:xfrm>
                    <a:off x="-2866744" y="827071"/>
                    <a:ext cx="168701" cy="132575"/>
                    <a:chOff x="-2866744" y="827071"/>
                    <a:chExt cx="168701" cy="132575"/>
                  </a:xfrm>
                </p:grpSpPr>
                <p:cxnSp>
                  <p:nvCxnSpPr>
                    <p:cNvPr id="200" name="Rechte verbindingslijn 199">
                      <a:extLst>
                        <a:ext uri="{FF2B5EF4-FFF2-40B4-BE49-F238E27FC236}">
                          <a16:creationId xmlns:a16="http://schemas.microsoft.com/office/drawing/2014/main" id="{D21D7A19-7224-9D65-EA8F-F48B8A16961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0C21A36D-DBFA-C6EC-8312-992554AF60E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A73457D3-B1B8-1246-2353-917DFFAE058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7010EB3D-1A6B-8A12-0A71-AE71D152C07A}"/>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6CB703A4-DDAA-2C9F-6330-AC22D0A4FFB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9" name="Pijl: rechts 69">
                    <a:extLst>
                      <a:ext uri="{FF2B5EF4-FFF2-40B4-BE49-F238E27FC236}">
                        <a16:creationId xmlns:a16="http://schemas.microsoft.com/office/drawing/2014/main" id="{A75409A0-9437-A80B-DD93-FBEDEEA21E6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BD87DABD-B813-CA9A-FF5A-B0E1E1623D48}"/>
                    </a:ext>
                  </a:extLst>
                </p:cNvPr>
                <p:cNvGrpSpPr/>
                <p:nvPr/>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05C77C0F-2922-B676-6AA0-9D8577C79785}"/>
                      </a:ext>
                    </a:extLst>
                  </p:cNvPr>
                  <p:cNvGrpSpPr/>
                  <p:nvPr/>
                </p:nvGrpSpPr>
                <p:grpSpPr>
                  <a:xfrm>
                    <a:off x="-2866744" y="518074"/>
                    <a:ext cx="168701" cy="132575"/>
                    <a:chOff x="-2866744" y="518074"/>
                    <a:chExt cx="168701" cy="132575"/>
                  </a:xfrm>
                </p:grpSpPr>
                <p:cxnSp>
                  <p:nvCxnSpPr>
                    <p:cNvPr id="193" name="Rechte verbindingslijn 192">
                      <a:extLst>
                        <a:ext uri="{FF2B5EF4-FFF2-40B4-BE49-F238E27FC236}">
                          <a16:creationId xmlns:a16="http://schemas.microsoft.com/office/drawing/2014/main" id="{77336343-AFEA-27FE-FDD7-56246CA78278}"/>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2F5EC59A-4B3A-BDC6-8439-681348F9B809}"/>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E9E4D456-5C81-A376-6F58-BF84DCD2184C}"/>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A981E57A-1F44-96CE-2AB5-4FC3547AF4A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535495E3-D20F-0D7F-B144-DFDA8A470A09}"/>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2" name="Pijl: rechts 62">
                    <a:extLst>
                      <a:ext uri="{FF2B5EF4-FFF2-40B4-BE49-F238E27FC236}">
                        <a16:creationId xmlns:a16="http://schemas.microsoft.com/office/drawing/2014/main" id="{11956929-100E-9FC0-0138-6E5B20898C6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2" name="Rechte verbindingslijn 41">
                  <a:extLst>
                    <a:ext uri="{FF2B5EF4-FFF2-40B4-BE49-F238E27FC236}">
                      <a16:creationId xmlns:a16="http://schemas.microsoft.com/office/drawing/2014/main" id="{641CD2C3-CE51-9F63-F52F-B8381FB47D6E}"/>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AFF7F2FE-45DC-2247-E876-1D16C173420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4" name="Rechthoek 43">
                  <a:extLst>
                    <a:ext uri="{FF2B5EF4-FFF2-40B4-BE49-F238E27FC236}">
                      <a16:creationId xmlns:a16="http://schemas.microsoft.com/office/drawing/2014/main" id="{7EA38E9D-A9BA-9AF7-5C2E-0D857E320BE8}"/>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5" name="Groep 44">
                  <a:extLst>
                    <a:ext uri="{FF2B5EF4-FFF2-40B4-BE49-F238E27FC236}">
                      <a16:creationId xmlns:a16="http://schemas.microsoft.com/office/drawing/2014/main" id="{64C5DC26-96FB-B636-CB94-B31C1819B92F}"/>
                    </a:ext>
                  </a:extLst>
                </p:cNvPr>
                <p:cNvGrpSpPr/>
                <p:nvPr/>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C49B4553-D255-C16A-BEC7-42F4F83F808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8BCCC7D6-F2DD-C0DD-4826-D49D862BADD8}"/>
                      </a:ext>
                    </a:extLst>
                  </p:cNvPr>
                  <p:cNvGrpSpPr/>
                  <p:nvPr/>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DB5FFB27-EED9-43F5-FA73-56EDE885A3C6}"/>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24EA5A4-3DDD-F20D-1C14-7CBA4DBE220A}"/>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38121F85-F700-0FBE-675D-FBED030B9A91}"/>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D452BA48-02C7-793E-8D95-E1565023AA7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E02F7AB-0688-96C6-DCC3-A9C7264001F5}"/>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5">
                    <a:extLst>
                      <a:ext uri="{FF2B5EF4-FFF2-40B4-BE49-F238E27FC236}">
                        <a16:creationId xmlns:a16="http://schemas.microsoft.com/office/drawing/2014/main" id="{154EA26C-26A0-D4C1-EA9B-C87F44B6BBE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F4CBA04B-2E8C-F663-535B-053E9CD7E6F7}"/>
                    </a:ext>
                  </a:extLst>
                </p:cNvPr>
                <p:cNvGrpSpPr/>
                <p:nvPr/>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EE9F17A8-6AB3-C4B0-725D-D24632A915C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8A93D088-34A7-0435-7FDE-0CD250F6DDC4}"/>
                      </a:ext>
                    </a:extLst>
                  </p:cNvPr>
                  <p:cNvGrpSpPr/>
                  <p:nvPr/>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0A3BDFDD-96D1-2445-83FF-9BA7A817B58B}"/>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8A5F70E-0E1C-7DB3-BF34-8451E8BA6DF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84FF05D2-4296-C9E5-209B-64804F77668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63B00A12-CE8F-A6FB-7F75-7146F67266F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2AAEF0F7-D46A-3AAB-5882-4416FBF2910B}"/>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7">
                    <a:extLst>
                      <a:ext uri="{FF2B5EF4-FFF2-40B4-BE49-F238E27FC236}">
                        <a16:creationId xmlns:a16="http://schemas.microsoft.com/office/drawing/2014/main" id="{6DB46D26-D90B-B0C1-9627-29BE092923BC}"/>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12C19F24-1F53-58CC-4402-CFBB54A1831E}"/>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6" name="Rechthoek 35">
                <a:extLst>
                  <a:ext uri="{FF2B5EF4-FFF2-40B4-BE49-F238E27FC236}">
                    <a16:creationId xmlns:a16="http://schemas.microsoft.com/office/drawing/2014/main" id="{0013DEF7-0195-7E15-1530-E12AAD532BCE}"/>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4" name="Ovaal 23">
              <a:extLst>
                <a:ext uri="{FF2B5EF4-FFF2-40B4-BE49-F238E27FC236}">
                  <a16:creationId xmlns:a16="http://schemas.microsoft.com/office/drawing/2014/main" id="{E6B654DB-98CD-18F3-E6DA-5F990A459883}"/>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5" name="Rechthoek 24">
              <a:extLst>
                <a:ext uri="{FF2B5EF4-FFF2-40B4-BE49-F238E27FC236}">
                  <a16:creationId xmlns:a16="http://schemas.microsoft.com/office/drawing/2014/main" id="{8DD51D39-96BE-3598-963C-3661E7022A30}"/>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6" name="Rechthoek 25">
              <a:extLst>
                <a:ext uri="{FF2B5EF4-FFF2-40B4-BE49-F238E27FC236}">
                  <a16:creationId xmlns:a16="http://schemas.microsoft.com/office/drawing/2014/main" id="{31535B83-682C-89A6-84AD-D201AF8D55D1}"/>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329086994"/>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pter (green)">
    <p:bg>
      <p:bgPr>
        <a:solidFill>
          <a:schemeClr val="tx1"/>
        </a:solidFill>
        <a:effectLst/>
      </p:bgPr>
    </p:bg>
    <p:spTree>
      <p:nvGrpSpPr>
        <p:cNvPr id="1" name=""/>
        <p:cNvGrpSpPr/>
        <p:nvPr/>
      </p:nvGrpSpPr>
      <p:grpSpPr>
        <a:xfrm>
          <a:off x="0" y="0"/>
          <a:ext cx="0" cy="0"/>
          <a:chOff x="0" y="0"/>
          <a:chExt cx="0" cy="0"/>
        </a:xfrm>
      </p:grpSpPr>
      <p:pic>
        <p:nvPicPr>
          <p:cNvPr id="17" name="Afbeelding 16" descr="Afbeelding met Groenblauw, water, Turquoise, stof&#10;&#10;Automatisch gegenereerde beschrijving">
            <a:extLst>
              <a:ext uri="{FF2B5EF4-FFF2-40B4-BE49-F238E27FC236}">
                <a16:creationId xmlns:a16="http://schemas.microsoft.com/office/drawing/2014/main" id="{EFE89499-C88C-528E-1A4A-D075EB1F4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2628000" y="2519998"/>
            <a:ext cx="9045890" cy="1799999"/>
          </a:xfrm>
        </p:spPr>
        <p:txBody>
          <a:bodyPr anchor="ctr" anchorCtr="0"/>
          <a:lstStyle>
            <a:lvl1pPr>
              <a:defRPr sz="3800">
                <a:solidFill>
                  <a:schemeClr val="bg1"/>
                </a:solidFill>
                <a:latin typeface="ABN AMRO Sans" panose="020B0504040000000004" pitchFamily="34" charset="0"/>
              </a:defRPr>
            </a:lvl1pPr>
          </a:lstStyle>
          <a:p>
            <a:r>
              <a:rPr lang="en-GB" noProof="0" dirty="0"/>
              <a:t>Chapter</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4801" y="2520000"/>
            <a:ext cx="1440000" cy="1800000"/>
          </a:xfrm>
        </p:spPr>
        <p:txBody>
          <a:bodyPr anchor="ctr"/>
          <a:lstStyle>
            <a:lvl1pPr algn="r">
              <a:defRPr sz="9000">
                <a:solidFill>
                  <a:schemeClr val="bg2"/>
                </a:solidFill>
                <a:latin typeface="ABN AMRO Sans" panose="020B0504040000000004" pitchFamily="34" charset="0"/>
              </a:defRPr>
            </a:lvl1pPr>
          </a:lstStyle>
          <a:p>
            <a:pPr lvl="0"/>
            <a:r>
              <a:rPr lang="en-GB" noProof="0" dirty="0"/>
              <a:t>#</a:t>
            </a:r>
          </a:p>
        </p:txBody>
      </p:sp>
      <p:grpSp>
        <p:nvGrpSpPr>
          <p:cNvPr id="2" name="Groep 1">
            <a:extLst>
              <a:ext uri="{FF2B5EF4-FFF2-40B4-BE49-F238E27FC236}">
                <a16:creationId xmlns:a16="http://schemas.microsoft.com/office/drawing/2014/main" id="{32475402-0D42-E412-2A72-85424819598B}"/>
              </a:ext>
            </a:extLst>
          </p:cNvPr>
          <p:cNvGrpSpPr>
            <a:grpSpLocks noChangeAspect="1"/>
          </p:cNvGrpSpPr>
          <p:nvPr/>
        </p:nvGrpSpPr>
        <p:grpSpPr>
          <a:xfrm>
            <a:off x="9555598" y="5940000"/>
            <a:ext cx="2120465" cy="518400"/>
            <a:chOff x="402851" y="1790925"/>
            <a:chExt cx="1403798" cy="343193"/>
          </a:xfrm>
        </p:grpSpPr>
        <p:sp>
          <p:nvSpPr>
            <p:cNvPr id="3" name="Vrije vorm: vorm 2">
              <a:extLst>
                <a:ext uri="{FF2B5EF4-FFF2-40B4-BE49-F238E27FC236}">
                  <a16:creationId xmlns:a16="http://schemas.microsoft.com/office/drawing/2014/main" id="{EF0332E3-5CB2-28A9-E18D-0F260F8BE27A}"/>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en-GB" noProof="0" dirty="0"/>
            </a:p>
          </p:txBody>
        </p:sp>
        <p:grpSp>
          <p:nvGrpSpPr>
            <p:cNvPr id="4" name="Graphic 6">
              <a:extLst>
                <a:ext uri="{FF2B5EF4-FFF2-40B4-BE49-F238E27FC236}">
                  <a16:creationId xmlns:a16="http://schemas.microsoft.com/office/drawing/2014/main" id="{206AC56A-FCE1-4812-B79D-1F81E8790F53}"/>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9C92B8AE-667B-C435-9CAA-17E7BC875D67}"/>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7" name="Vrije vorm: vorm 6">
                <a:extLst>
                  <a:ext uri="{FF2B5EF4-FFF2-40B4-BE49-F238E27FC236}">
                    <a16:creationId xmlns:a16="http://schemas.microsoft.com/office/drawing/2014/main" id="{EC8CD914-A373-35D1-DAD4-CE0799DB0DE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3910958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hapter">
    <p:bg>
      <p:bgPr>
        <a:solidFill>
          <a:srgbClr val="E5F6F4"/>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2628000" y="2519998"/>
            <a:ext cx="9045890" cy="1799999"/>
          </a:xfrm>
        </p:spPr>
        <p:txBody>
          <a:bodyPr anchor="ctr" anchorCtr="0"/>
          <a:lstStyle>
            <a:lvl1pPr>
              <a:defRPr sz="3800">
                <a:solidFill>
                  <a:schemeClr val="tx1"/>
                </a:solidFill>
                <a:latin typeface="ABN AMRO Sans" panose="020B0504040000000004" pitchFamily="34" charset="0"/>
              </a:defRPr>
            </a:lvl1pPr>
          </a:lstStyle>
          <a:p>
            <a:r>
              <a:rPr lang="en-GB" noProof="0" dirty="0"/>
              <a:t>Chapter</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4801" y="2520000"/>
            <a:ext cx="1440000" cy="1800000"/>
          </a:xfrm>
        </p:spPr>
        <p:txBody>
          <a:bodyPr anchor="ctr"/>
          <a:lstStyle>
            <a:lvl1pPr algn="r">
              <a:defRPr sz="9000">
                <a:solidFill>
                  <a:schemeClr val="accent1"/>
                </a:solidFill>
                <a:latin typeface="ABN AMRO Sans" panose="020B0504040000000004" pitchFamily="34" charset="0"/>
              </a:defRPr>
            </a:lvl1pPr>
          </a:lstStyle>
          <a:p>
            <a:pPr lvl="0"/>
            <a:r>
              <a:rPr lang="en-GB" noProof="0" dirty="0"/>
              <a:t>#</a:t>
            </a:r>
          </a:p>
        </p:txBody>
      </p:sp>
      <p:cxnSp>
        <p:nvCxnSpPr>
          <p:cNvPr id="3" name="Straight Connector 13">
            <a:extLst>
              <a:ext uri="{FF2B5EF4-FFF2-40B4-BE49-F238E27FC236}">
                <a16:creationId xmlns:a16="http://schemas.microsoft.com/office/drawing/2014/main" id="{719A172B-B5A3-CE89-CB15-F220504B58D4}"/>
              </a:ext>
            </a:extLst>
          </p:cNvPr>
          <p:cNvCxnSpPr/>
          <p:nvPr/>
        </p:nvCxnSpPr>
        <p:spPr bwMode="auto">
          <a:xfrm>
            <a:off x="2629883" y="4133805"/>
            <a:ext cx="153679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ep 1">
            <a:extLst>
              <a:ext uri="{FF2B5EF4-FFF2-40B4-BE49-F238E27FC236}">
                <a16:creationId xmlns:a16="http://schemas.microsoft.com/office/drawing/2014/main" id="{05C980A4-9D23-83AE-94A6-6AA87A2D94EB}"/>
              </a:ext>
            </a:extLst>
          </p:cNvPr>
          <p:cNvGrpSpPr>
            <a:grpSpLocks noChangeAspect="1"/>
          </p:cNvGrpSpPr>
          <p:nvPr/>
        </p:nvGrpSpPr>
        <p:grpSpPr>
          <a:xfrm>
            <a:off x="9555598" y="5940000"/>
            <a:ext cx="2120465" cy="518400"/>
            <a:chOff x="402851" y="1790925"/>
            <a:chExt cx="1403798" cy="343193"/>
          </a:xfrm>
        </p:grpSpPr>
        <p:sp>
          <p:nvSpPr>
            <p:cNvPr id="4" name="Vrije vorm: vorm 3">
              <a:extLst>
                <a:ext uri="{FF2B5EF4-FFF2-40B4-BE49-F238E27FC236}">
                  <a16:creationId xmlns:a16="http://schemas.microsoft.com/office/drawing/2014/main" id="{79CB9A89-5117-8CCD-6C17-248E76B6A3D7}"/>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004C4C"/>
            </a:solidFill>
            <a:ln w="0" cap="flat">
              <a:noFill/>
              <a:prstDash val="solid"/>
              <a:miter/>
            </a:ln>
          </p:spPr>
          <p:txBody>
            <a:bodyPr rtlCol="0" anchor="ctr"/>
            <a:lstStyle/>
            <a:p>
              <a:endParaRPr lang="en-GB" noProof="0" dirty="0"/>
            </a:p>
          </p:txBody>
        </p:sp>
        <p:grpSp>
          <p:nvGrpSpPr>
            <p:cNvPr id="5" name="Graphic 6">
              <a:extLst>
                <a:ext uri="{FF2B5EF4-FFF2-40B4-BE49-F238E27FC236}">
                  <a16:creationId xmlns:a16="http://schemas.microsoft.com/office/drawing/2014/main" id="{A0127E5D-3731-47E2-0B2D-BECA09268DC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0B6DF05-0202-61A4-D9F8-09F6CBB16101}"/>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9" name="Vrije vorm: vorm 8">
                <a:extLst>
                  <a:ext uri="{FF2B5EF4-FFF2-40B4-BE49-F238E27FC236}">
                    <a16:creationId xmlns:a16="http://schemas.microsoft.com/office/drawing/2014/main" id="{E083D3DD-C2D8-1DCF-6A4A-0F2EC90CA09B}"/>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3134341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with 1 column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7920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en-GB" noProof="0" dirty="0"/>
              <a:t>Summary or comment</a:t>
            </a:r>
          </a:p>
          <a:p>
            <a:pPr lvl="1"/>
            <a:r>
              <a:rPr lang="en-GB" noProof="0" dirty="0"/>
              <a:t>Lorem ipsum </a:t>
            </a:r>
            <a:r>
              <a:rPr lang="en-GB" noProof="0" dirty="0" err="1"/>
              <a:t>dolar</a:t>
            </a:r>
            <a:r>
              <a:rPr lang="en-GB" noProof="0" dirty="0"/>
              <a:t> sit </a:t>
            </a:r>
            <a:r>
              <a:rPr lang="en-GB" noProof="0" dirty="0" err="1"/>
              <a:t>amet</a:t>
            </a:r>
            <a:r>
              <a:rPr lang="en-GB" noProof="0" dirty="0"/>
              <a:t>.</a:t>
            </a:r>
          </a:p>
        </p:txBody>
      </p:sp>
      <p:sp>
        <p:nvSpPr>
          <p:cNvPr id="7" name="Tijdelijke aanduiding voor datum 6">
            <a:extLst>
              <a:ext uri="{FF2B5EF4-FFF2-40B4-BE49-F238E27FC236}">
                <a16:creationId xmlns:a16="http://schemas.microsoft.com/office/drawing/2014/main" id="{C726EBBF-AE00-8F57-B6FF-3F8CFA9E94D1}"/>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0A4DC66D-0C18-4831-07BE-A9496C734D20}"/>
              </a:ext>
            </a:extLst>
          </p:cNvPr>
          <p:cNvSpPr>
            <a:spLocks noGrp="1"/>
          </p:cNvSpPr>
          <p:nvPr>
            <p:ph type="ftr" sz="quarter" idx="17"/>
          </p:nvPr>
        </p:nvSpPr>
        <p:spPr/>
        <p:txBody>
          <a:bodyPr/>
          <a:lstStyle/>
          <a:p>
            <a:endParaRPr lang="en-US"/>
          </a:p>
        </p:txBody>
      </p:sp>
      <p:sp>
        <p:nvSpPr>
          <p:cNvPr id="10" name="Tijdelijke aanduiding voor dianummer 9">
            <a:extLst>
              <a:ext uri="{FF2B5EF4-FFF2-40B4-BE49-F238E27FC236}">
                <a16:creationId xmlns:a16="http://schemas.microsoft.com/office/drawing/2014/main" id="{1C9FFFCA-CBCF-B786-C5AB-31BAB3E6A875}"/>
              </a:ext>
            </a:extLst>
          </p:cNvPr>
          <p:cNvSpPr>
            <a:spLocks noGrp="1"/>
          </p:cNvSpPr>
          <p:nvPr>
            <p:ph type="sldNum" sz="quarter" idx="18"/>
          </p:nvPr>
        </p:nvSpPr>
        <p:spPr/>
        <p:txBody>
          <a:bodyPr/>
          <a:lstStyle/>
          <a:p>
            <a:fld id="{235F31FF-4816-4A7C-BAEE-4B5C41A91EB1}" type="slidenum">
              <a:rPr lang="en-US" smtClean="0"/>
              <a:t>‹#›</a:t>
            </a:fld>
            <a:endParaRPr lang="en-US"/>
          </a:p>
        </p:txBody>
      </p:sp>
      <p:grpSp>
        <p:nvGrpSpPr>
          <p:cNvPr id="140" name="Groep 139">
            <a:extLst>
              <a:ext uri="{FF2B5EF4-FFF2-40B4-BE49-F238E27FC236}">
                <a16:creationId xmlns:a16="http://schemas.microsoft.com/office/drawing/2014/main" id="{E76A7C34-CBFD-FAE6-812D-37A895024536}"/>
              </a:ext>
            </a:extLst>
          </p:cNvPr>
          <p:cNvGrpSpPr/>
          <p:nvPr/>
        </p:nvGrpSpPr>
        <p:grpSpPr>
          <a:xfrm>
            <a:off x="12400801" y="3134542"/>
            <a:ext cx="3600000" cy="4029644"/>
            <a:chOff x="12395368" y="2773278"/>
            <a:chExt cx="3600000" cy="4029644"/>
          </a:xfrm>
        </p:grpSpPr>
        <p:sp>
          <p:nvSpPr>
            <p:cNvPr id="141" name="Rechthoek 140">
              <a:extLst>
                <a:ext uri="{FF2B5EF4-FFF2-40B4-BE49-F238E27FC236}">
                  <a16:creationId xmlns:a16="http://schemas.microsoft.com/office/drawing/2014/main" id="{206F36AB-4225-1949-2DF3-F96CDB8DA941}"/>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2" name="Ovaal 141">
              <a:extLst>
                <a:ext uri="{FF2B5EF4-FFF2-40B4-BE49-F238E27FC236}">
                  <a16:creationId xmlns:a16="http://schemas.microsoft.com/office/drawing/2014/main" id="{69AA9693-F2A7-6F2B-CFE2-9893626B9B70}"/>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3" name="Rechthoek 142">
              <a:extLst>
                <a:ext uri="{FF2B5EF4-FFF2-40B4-BE49-F238E27FC236}">
                  <a16:creationId xmlns:a16="http://schemas.microsoft.com/office/drawing/2014/main" id="{4931B605-81DE-CEA5-25A3-A9FA30C1DFB3}"/>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4" name="Ovaal 143">
              <a:extLst>
                <a:ext uri="{FF2B5EF4-FFF2-40B4-BE49-F238E27FC236}">
                  <a16:creationId xmlns:a16="http://schemas.microsoft.com/office/drawing/2014/main" id="{D03AD184-F22A-1370-2084-90D6307BA873}"/>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5" name="Rechthoek 144">
              <a:extLst>
                <a:ext uri="{FF2B5EF4-FFF2-40B4-BE49-F238E27FC236}">
                  <a16:creationId xmlns:a16="http://schemas.microsoft.com/office/drawing/2014/main" id="{B31C4822-86CF-5BE7-06ED-2812054E094C}"/>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6" name="Ovaal 145">
              <a:extLst>
                <a:ext uri="{FF2B5EF4-FFF2-40B4-BE49-F238E27FC236}">
                  <a16:creationId xmlns:a16="http://schemas.microsoft.com/office/drawing/2014/main" id="{A621B28E-F600-EC45-DB74-46B660F7B199}"/>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7" name="Rechthoek 146">
              <a:extLst>
                <a:ext uri="{FF2B5EF4-FFF2-40B4-BE49-F238E27FC236}">
                  <a16:creationId xmlns:a16="http://schemas.microsoft.com/office/drawing/2014/main" id="{B98D9F46-1D50-3E11-2BC3-C2FC41C996A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8" name="Rechthoek 147">
              <a:extLst>
                <a:ext uri="{FF2B5EF4-FFF2-40B4-BE49-F238E27FC236}">
                  <a16:creationId xmlns:a16="http://schemas.microsoft.com/office/drawing/2014/main" id="{E933112E-1823-C56A-43AC-AEC9695AD155}"/>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49" name="Afbeelding 148">
            <a:extLst>
              <a:ext uri="{FF2B5EF4-FFF2-40B4-BE49-F238E27FC236}">
                <a16:creationId xmlns:a16="http://schemas.microsoft.com/office/drawing/2014/main" id="{7B606823-1872-1BFE-2EE0-FFB614C0FDCE}"/>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B69506AB-6C79-C5FA-24CC-AEB71A2C7606}"/>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380C7897-3AEE-D248-78FF-8D4667177A84}"/>
                </a:ext>
              </a:extLst>
            </p:cNvPr>
            <p:cNvGrpSpPr/>
            <p:nvPr/>
          </p:nvGrpSpPr>
          <p:grpSpPr>
            <a:xfrm>
              <a:off x="-3812294" y="4243294"/>
              <a:ext cx="3600000" cy="2614706"/>
              <a:chOff x="-3808800" y="4200525"/>
              <a:chExt cx="3600000" cy="2614706"/>
            </a:xfrm>
          </p:grpSpPr>
          <p:sp>
            <p:nvSpPr>
              <p:cNvPr id="12" name="Rechthoek 11">
                <a:extLst>
                  <a:ext uri="{FF2B5EF4-FFF2-40B4-BE49-F238E27FC236}">
                    <a16:creationId xmlns:a16="http://schemas.microsoft.com/office/drawing/2014/main" id="{18216F1E-BBB7-685A-985C-84C1F5F98DB7}"/>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3" name="Ovaal 12">
                <a:extLst>
                  <a:ext uri="{FF2B5EF4-FFF2-40B4-BE49-F238E27FC236}">
                    <a16:creationId xmlns:a16="http://schemas.microsoft.com/office/drawing/2014/main" id="{FB43D854-033D-2964-C7D3-C3B8654685F1}"/>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 name="Rechthoek 13">
                <a:extLst>
                  <a:ext uri="{FF2B5EF4-FFF2-40B4-BE49-F238E27FC236}">
                    <a16:creationId xmlns:a16="http://schemas.microsoft.com/office/drawing/2014/main" id="{6B725E51-F4F1-31B1-1A9C-D889B7760EAB}"/>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5" name="Groep 14">
                <a:extLst>
                  <a:ext uri="{FF2B5EF4-FFF2-40B4-BE49-F238E27FC236}">
                    <a16:creationId xmlns:a16="http://schemas.microsoft.com/office/drawing/2014/main" id="{07965EF1-578E-1674-AA2E-55510681523C}"/>
                  </a:ext>
                </a:extLst>
              </p:cNvPr>
              <p:cNvGrpSpPr/>
              <p:nvPr/>
            </p:nvGrpSpPr>
            <p:grpSpPr>
              <a:xfrm>
                <a:off x="-3353490" y="6489233"/>
                <a:ext cx="825500" cy="209550"/>
                <a:chOff x="13496528" y="3168235"/>
                <a:chExt cx="825500" cy="209550"/>
              </a:xfrm>
            </p:grpSpPr>
            <p:sp>
              <p:nvSpPr>
                <p:cNvPr id="20" name="Rechthoek 19">
                  <a:extLst>
                    <a:ext uri="{FF2B5EF4-FFF2-40B4-BE49-F238E27FC236}">
                      <a16:creationId xmlns:a16="http://schemas.microsoft.com/office/drawing/2014/main" id="{D779B64F-92BC-B897-386D-EAF6BAF1E150}"/>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1" name="Rechte verbindingslijn 20">
                  <a:extLst>
                    <a:ext uri="{FF2B5EF4-FFF2-40B4-BE49-F238E27FC236}">
                      <a16:creationId xmlns:a16="http://schemas.microsoft.com/office/drawing/2014/main" id="{223DCC5D-95F4-46A8-F43C-40E07165EB52}"/>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2" name="Gelijkbenige driehoek 134">
                  <a:extLst>
                    <a:ext uri="{FF2B5EF4-FFF2-40B4-BE49-F238E27FC236}">
                      <a16:creationId xmlns:a16="http://schemas.microsoft.com/office/drawing/2014/main" id="{E0724A55-064D-2D1A-1F92-499363E19CE1}"/>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6" name="Ovaal 15">
                <a:extLst>
                  <a:ext uri="{FF2B5EF4-FFF2-40B4-BE49-F238E27FC236}">
                    <a16:creationId xmlns:a16="http://schemas.microsoft.com/office/drawing/2014/main" id="{27D63FBE-F53A-1EA4-8F4F-A522EA510783}"/>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7" name="Rechthoek 16">
                <a:extLst>
                  <a:ext uri="{FF2B5EF4-FFF2-40B4-BE49-F238E27FC236}">
                    <a16:creationId xmlns:a16="http://schemas.microsoft.com/office/drawing/2014/main" id="{ABE37522-FFF0-DCAE-BE16-2AB8D7BAB8B7}"/>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8" name="Rechthoek 17">
                <a:extLst>
                  <a:ext uri="{FF2B5EF4-FFF2-40B4-BE49-F238E27FC236}">
                    <a16:creationId xmlns:a16="http://schemas.microsoft.com/office/drawing/2014/main" id="{0F8D5C49-AB51-7ECA-5E21-E17E12A456A2}"/>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9" name="Ovaal 18">
                <a:extLst>
                  <a:ext uri="{FF2B5EF4-FFF2-40B4-BE49-F238E27FC236}">
                    <a16:creationId xmlns:a16="http://schemas.microsoft.com/office/drawing/2014/main" id="{3CFDFDC2-7085-CDAD-A61F-0D927E083E91}"/>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113D7A2D-B9D9-CFF5-5D2A-6892751275CF}"/>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3" name="Groep 22">
            <a:extLst>
              <a:ext uri="{FF2B5EF4-FFF2-40B4-BE49-F238E27FC236}">
                <a16:creationId xmlns:a16="http://schemas.microsoft.com/office/drawing/2014/main" id="{355A968A-FCA9-5778-40BE-B011190A4216}"/>
              </a:ext>
            </a:extLst>
          </p:cNvPr>
          <p:cNvGrpSpPr/>
          <p:nvPr/>
        </p:nvGrpSpPr>
        <p:grpSpPr>
          <a:xfrm>
            <a:off x="-3808800" y="0"/>
            <a:ext cx="3600000" cy="3361037"/>
            <a:chOff x="-3808800" y="0"/>
            <a:chExt cx="3600000" cy="3361037"/>
          </a:xfrm>
        </p:grpSpPr>
        <p:grpSp>
          <p:nvGrpSpPr>
            <p:cNvPr id="24" name="Groep 23">
              <a:extLst>
                <a:ext uri="{FF2B5EF4-FFF2-40B4-BE49-F238E27FC236}">
                  <a16:creationId xmlns:a16="http://schemas.microsoft.com/office/drawing/2014/main" id="{0C5EC357-6C99-CD3D-D3C2-8C9CA621807E}"/>
                </a:ext>
              </a:extLst>
            </p:cNvPr>
            <p:cNvGrpSpPr/>
            <p:nvPr/>
          </p:nvGrpSpPr>
          <p:grpSpPr>
            <a:xfrm>
              <a:off x="-3808800" y="0"/>
              <a:ext cx="3600000" cy="3361037"/>
              <a:chOff x="-3777458" y="0"/>
              <a:chExt cx="3600000" cy="3361037"/>
            </a:xfrm>
          </p:grpSpPr>
          <p:sp>
            <p:nvSpPr>
              <p:cNvPr id="28" name="Rechthoek 27">
                <a:extLst>
                  <a:ext uri="{FF2B5EF4-FFF2-40B4-BE49-F238E27FC236}">
                    <a16:creationId xmlns:a16="http://schemas.microsoft.com/office/drawing/2014/main" id="{CE4B6652-3216-55C9-652F-5A3BE8CD70D2}"/>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9" name="Ovaal 28">
                <a:extLst>
                  <a:ext uri="{FF2B5EF4-FFF2-40B4-BE49-F238E27FC236}">
                    <a16:creationId xmlns:a16="http://schemas.microsoft.com/office/drawing/2014/main" id="{0871A11B-9BAA-6887-CE53-EB89BD832F9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 name="Rechthoek 29">
                <a:extLst>
                  <a:ext uri="{FF2B5EF4-FFF2-40B4-BE49-F238E27FC236}">
                    <a16:creationId xmlns:a16="http://schemas.microsoft.com/office/drawing/2014/main" id="{11F0BE0A-E9A1-C516-24CC-B2CE98FE0E08}"/>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1" name="Ovaal 30">
                <a:extLst>
                  <a:ext uri="{FF2B5EF4-FFF2-40B4-BE49-F238E27FC236}">
                    <a16:creationId xmlns:a16="http://schemas.microsoft.com/office/drawing/2014/main" id="{A9BC1403-A314-7BBD-1C8E-1CF1FC74F0C3}"/>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2" name="Rechthoek 31">
                <a:extLst>
                  <a:ext uri="{FF2B5EF4-FFF2-40B4-BE49-F238E27FC236}">
                    <a16:creationId xmlns:a16="http://schemas.microsoft.com/office/drawing/2014/main" id="{110EE802-378B-86D7-CB54-BDEBD038967E}"/>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3" name="Ovaal 32">
                <a:extLst>
                  <a:ext uri="{FF2B5EF4-FFF2-40B4-BE49-F238E27FC236}">
                    <a16:creationId xmlns:a16="http://schemas.microsoft.com/office/drawing/2014/main" id="{9AFD67EE-CE39-8862-C963-80DE43226E1D}"/>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Ovaal 33">
                <a:extLst>
                  <a:ext uri="{FF2B5EF4-FFF2-40B4-BE49-F238E27FC236}">
                    <a16:creationId xmlns:a16="http://schemas.microsoft.com/office/drawing/2014/main" id="{F42B5A5A-DE52-B7C9-D7C0-7F8A6E25986C}"/>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5" name="VOORBEELD">
                <a:extLst>
                  <a:ext uri="{FF2B5EF4-FFF2-40B4-BE49-F238E27FC236}">
                    <a16:creationId xmlns:a16="http://schemas.microsoft.com/office/drawing/2014/main" id="{A3E5FD84-5999-CB87-F1B2-F5A65F241B6A}"/>
                  </a:ext>
                </a:extLst>
              </p:cNvPr>
              <p:cNvGrpSpPr/>
              <p:nvPr/>
            </p:nvGrpSpPr>
            <p:grpSpPr>
              <a:xfrm>
                <a:off x="-3596463" y="501346"/>
                <a:ext cx="3234311" cy="558875"/>
                <a:chOff x="-3605171" y="458674"/>
                <a:chExt cx="3234311" cy="558875"/>
              </a:xfrm>
            </p:grpSpPr>
            <p:sp>
              <p:nvSpPr>
                <p:cNvPr id="38" name="Rechthoek 37">
                  <a:extLst>
                    <a:ext uri="{FF2B5EF4-FFF2-40B4-BE49-F238E27FC236}">
                      <a16:creationId xmlns:a16="http://schemas.microsoft.com/office/drawing/2014/main" id="{A2FF41DF-9936-7D31-18C0-E2EEA5738CF9}"/>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9" name="Rechte verbindingslijn 38">
                  <a:extLst>
                    <a:ext uri="{FF2B5EF4-FFF2-40B4-BE49-F238E27FC236}">
                      <a16:creationId xmlns:a16="http://schemas.microsoft.com/office/drawing/2014/main" id="{F186C36A-1489-C9E7-238F-EA641105A152}"/>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164AA7F5-7ED3-5160-5CB2-37A681AF883D}"/>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96C2B931-51E3-FB68-F93E-1FA667D5343D}"/>
                    </a:ext>
                  </a:extLst>
                </p:cNvPr>
                <p:cNvGrpSpPr/>
                <p:nvPr/>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CA71D266-8193-AC2D-3F49-D932E3BAA68D}"/>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9175A4F3-5EFC-571D-9684-E08BB73C5894}"/>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86234F9-F970-B9F3-9B07-C9508B558AE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C80C07B4-6E25-A6E6-6421-4F53A3B42EE9}"/>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8BCD1DD5-8C6B-55A2-4FED-D7EAFB26CCF3}"/>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D1096570-186F-0BD6-9C90-6ED34C0CBACF}"/>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69">
                    <a:extLst>
                      <a:ext uri="{FF2B5EF4-FFF2-40B4-BE49-F238E27FC236}">
                        <a16:creationId xmlns:a16="http://schemas.microsoft.com/office/drawing/2014/main" id="{9A8410FF-9F54-141F-F587-78DA644349EC}"/>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13276C0A-F5FC-75A4-86C3-9FDEFF2C413F}"/>
                    </a:ext>
                  </a:extLst>
                </p:cNvPr>
                <p:cNvGrpSpPr/>
                <p:nvPr/>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C9664F61-1552-4657-9A62-51C9BBB8CF83}"/>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C31C6C91-5FBA-F166-8662-0ADEBF7FAA5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9CD2EC91-5DBD-A41C-04F4-9F0FB18D48E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7A0D6D77-28B5-F090-0370-198E3C8807C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DA23288E-C209-07B6-5C33-A9BDCF70533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1A383C31-CF17-23F2-3800-9C79F54B965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2">
                    <a:extLst>
                      <a:ext uri="{FF2B5EF4-FFF2-40B4-BE49-F238E27FC236}">
                        <a16:creationId xmlns:a16="http://schemas.microsoft.com/office/drawing/2014/main" id="{4D4015EF-DDEA-DA1F-4F3F-3308857FA73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D5E40092-6423-7E31-1AA5-A86124DF17F1}"/>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E4A108D8-3174-EB82-748C-6A2147AEE6BE}"/>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5" name="Rechthoek 44">
                  <a:extLst>
                    <a:ext uri="{FF2B5EF4-FFF2-40B4-BE49-F238E27FC236}">
                      <a16:creationId xmlns:a16="http://schemas.microsoft.com/office/drawing/2014/main" id="{5ED1E893-590A-3318-AE07-C06D6EE262F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6" name="Groep 45">
                  <a:extLst>
                    <a:ext uri="{FF2B5EF4-FFF2-40B4-BE49-F238E27FC236}">
                      <a16:creationId xmlns:a16="http://schemas.microsoft.com/office/drawing/2014/main" id="{7D381EBD-269A-40C7-912C-F825699FF26A}"/>
                    </a:ext>
                  </a:extLst>
                </p:cNvPr>
                <p:cNvGrpSpPr/>
                <p:nvPr/>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8F533D3D-5BAD-7856-4737-5465B9C0ED61}"/>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05F18EBB-F978-AD5D-34D1-991109927BDA}"/>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2F3B757F-C22D-D614-3D89-946B3C0C769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0429C2DA-9913-3330-D1B9-B3A9BB1526AC}"/>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C877616-6598-5884-805E-EDAB14FC4E02}"/>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0985B90B-5CFA-3AE7-0EAD-8D6BED7EBF3F}"/>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A2803836-DC90-87A6-C7D5-A2CA92BA95D3}"/>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5">
                    <a:extLst>
                      <a:ext uri="{FF2B5EF4-FFF2-40B4-BE49-F238E27FC236}">
                        <a16:creationId xmlns:a16="http://schemas.microsoft.com/office/drawing/2014/main" id="{E1DF24BE-A3DF-B249-A524-CD0C74219715}"/>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865E3D48-B6CB-EEB3-F553-3F2C9116ABB8}"/>
                    </a:ext>
                  </a:extLst>
                </p:cNvPr>
                <p:cNvGrpSpPr/>
                <p:nvPr/>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930A5536-EE7A-E724-8FF7-A9C77F219F48}"/>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CC9BFE92-1B51-16D5-281C-79C7DF3951A3}"/>
                      </a:ext>
                    </a:extLst>
                  </p:cNvPr>
                  <p:cNvGrpSpPr/>
                  <p:nvPr/>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36DDCAA3-329C-ACE2-57E2-90B0F963AE1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0317A764-953A-29DC-EA1B-4B729CBB5F2C}"/>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82538C25-3A4E-4CA1-B388-EB7280392CD7}"/>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810AF-F3A7-749A-FFD9-55D1F5BCFCD7}"/>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FDE5962-39D9-9221-B025-B0D84C07ED16}"/>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7">
                    <a:extLst>
                      <a:ext uri="{FF2B5EF4-FFF2-40B4-BE49-F238E27FC236}">
                        <a16:creationId xmlns:a16="http://schemas.microsoft.com/office/drawing/2014/main" id="{F85D9E9A-DDD7-9682-98DC-1B7571C2C83F}"/>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6" name="Rechthoek 35">
                <a:extLst>
                  <a:ext uri="{FF2B5EF4-FFF2-40B4-BE49-F238E27FC236}">
                    <a16:creationId xmlns:a16="http://schemas.microsoft.com/office/drawing/2014/main" id="{E09F9ACF-DE3A-BEEB-E71F-DAC3E206136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7" name="Rechthoek 36">
                <a:extLst>
                  <a:ext uri="{FF2B5EF4-FFF2-40B4-BE49-F238E27FC236}">
                    <a16:creationId xmlns:a16="http://schemas.microsoft.com/office/drawing/2014/main" id="{A4DA446B-F9B2-2B48-C72A-FE3FDA560F89}"/>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5" name="Ovaal 24">
              <a:extLst>
                <a:ext uri="{FF2B5EF4-FFF2-40B4-BE49-F238E27FC236}">
                  <a16:creationId xmlns:a16="http://schemas.microsoft.com/office/drawing/2014/main" id="{BF382955-62F2-E98C-923B-C99C086FFA3D}"/>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6" name="Rechthoek 25">
              <a:extLst>
                <a:ext uri="{FF2B5EF4-FFF2-40B4-BE49-F238E27FC236}">
                  <a16:creationId xmlns:a16="http://schemas.microsoft.com/office/drawing/2014/main" id="{F2C1533C-E8F1-A359-503C-262C5CE90AFC}"/>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7" name="Rechthoek 26">
              <a:extLst>
                <a:ext uri="{FF2B5EF4-FFF2-40B4-BE49-F238E27FC236}">
                  <a16:creationId xmlns:a16="http://schemas.microsoft.com/office/drawing/2014/main" id="{BD52956E-C43C-7B2D-DF5E-CFAED6335B9E}"/>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208446611"/>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with 2 columns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7908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en-GB" noProof="0" dirty="0"/>
              <a:t>Summary or comment</a:t>
            </a:r>
          </a:p>
          <a:p>
            <a:pPr lvl="1"/>
            <a:r>
              <a:rPr lang="en-GB" noProof="0" dirty="0"/>
              <a:t>Lorem ipsum </a:t>
            </a:r>
            <a:r>
              <a:rPr lang="en-GB" noProof="0" dirty="0" err="1"/>
              <a:t>dolar</a:t>
            </a:r>
            <a:r>
              <a:rPr lang="en-GB" noProof="0" dirty="0"/>
              <a:t> sit </a:t>
            </a:r>
            <a:r>
              <a:rPr lang="en-GB" noProof="0" dirty="0" err="1"/>
              <a:t>amet</a:t>
            </a:r>
            <a:r>
              <a:rPr lang="en-GB" noProof="0" dirty="0"/>
              <a:t>.</a:t>
            </a:r>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4868400" y="1628775"/>
            <a:ext cx="37908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06528D90-0B29-8EEC-477A-EE7D72667492}"/>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0" name="Tijdelijke aanduiding voor voettekst 9">
            <a:extLst>
              <a:ext uri="{FF2B5EF4-FFF2-40B4-BE49-F238E27FC236}">
                <a16:creationId xmlns:a16="http://schemas.microsoft.com/office/drawing/2014/main" id="{843D437E-A592-F5B8-5566-7B2B6BD73AD7}"/>
              </a:ext>
            </a:extLst>
          </p:cNvPr>
          <p:cNvSpPr>
            <a:spLocks noGrp="1"/>
          </p:cNvSpPr>
          <p:nvPr>
            <p:ph type="ftr" sz="quarter" idx="18"/>
          </p:nvPr>
        </p:nvSpPr>
        <p:spPr/>
        <p:txBody>
          <a:bodyPr/>
          <a:lstStyle/>
          <a:p>
            <a:endParaRPr lang="en-US"/>
          </a:p>
        </p:txBody>
      </p:sp>
      <p:sp>
        <p:nvSpPr>
          <p:cNvPr id="12" name="Tijdelijke aanduiding voor dianummer 11">
            <a:extLst>
              <a:ext uri="{FF2B5EF4-FFF2-40B4-BE49-F238E27FC236}">
                <a16:creationId xmlns:a16="http://schemas.microsoft.com/office/drawing/2014/main" id="{FA8F3382-E25F-20A2-DBD6-2F39D958FE0F}"/>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1" name="Groep 140">
            <a:extLst>
              <a:ext uri="{FF2B5EF4-FFF2-40B4-BE49-F238E27FC236}">
                <a16:creationId xmlns:a16="http://schemas.microsoft.com/office/drawing/2014/main" id="{39D89842-F2C0-F1EB-F596-D8A190361465}"/>
              </a:ext>
            </a:extLst>
          </p:cNvPr>
          <p:cNvGrpSpPr/>
          <p:nvPr/>
        </p:nvGrpSpPr>
        <p:grpSpPr>
          <a:xfrm>
            <a:off x="12400801" y="3134542"/>
            <a:ext cx="3600000" cy="4029644"/>
            <a:chOff x="12395368" y="2773278"/>
            <a:chExt cx="3600000" cy="4029644"/>
          </a:xfrm>
        </p:grpSpPr>
        <p:sp>
          <p:nvSpPr>
            <p:cNvPr id="142" name="Rechthoek 141">
              <a:extLst>
                <a:ext uri="{FF2B5EF4-FFF2-40B4-BE49-F238E27FC236}">
                  <a16:creationId xmlns:a16="http://schemas.microsoft.com/office/drawing/2014/main" id="{899181A3-C3BC-68A1-16B9-5D333B23EC19}"/>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3" name="Ovaal 142">
              <a:extLst>
                <a:ext uri="{FF2B5EF4-FFF2-40B4-BE49-F238E27FC236}">
                  <a16:creationId xmlns:a16="http://schemas.microsoft.com/office/drawing/2014/main" id="{50BD0F0B-818E-4ACD-CA4F-F1E93F58E587}"/>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4" name="Rechthoek 143">
              <a:extLst>
                <a:ext uri="{FF2B5EF4-FFF2-40B4-BE49-F238E27FC236}">
                  <a16:creationId xmlns:a16="http://schemas.microsoft.com/office/drawing/2014/main" id="{7556018F-69C5-853D-1D4D-F85C246E8110}"/>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5" name="Ovaal 144">
              <a:extLst>
                <a:ext uri="{FF2B5EF4-FFF2-40B4-BE49-F238E27FC236}">
                  <a16:creationId xmlns:a16="http://schemas.microsoft.com/office/drawing/2014/main" id="{0AB624A4-489E-9104-DE81-383B633BB7CA}"/>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6" name="Rechthoek 145">
              <a:extLst>
                <a:ext uri="{FF2B5EF4-FFF2-40B4-BE49-F238E27FC236}">
                  <a16:creationId xmlns:a16="http://schemas.microsoft.com/office/drawing/2014/main" id="{8CDAEF7D-AF0D-669B-4C29-5B84D1F53F77}"/>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7" name="Ovaal 146">
              <a:extLst>
                <a:ext uri="{FF2B5EF4-FFF2-40B4-BE49-F238E27FC236}">
                  <a16:creationId xmlns:a16="http://schemas.microsoft.com/office/drawing/2014/main" id="{C3B08126-CA17-64E7-77A6-A28104364802}"/>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8" name="Rechthoek 147">
              <a:extLst>
                <a:ext uri="{FF2B5EF4-FFF2-40B4-BE49-F238E27FC236}">
                  <a16:creationId xmlns:a16="http://schemas.microsoft.com/office/drawing/2014/main" id="{7F9560E8-49C1-4667-9C21-A370A4992F2F}"/>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9" name="Rechthoek 148">
              <a:extLst>
                <a:ext uri="{FF2B5EF4-FFF2-40B4-BE49-F238E27FC236}">
                  <a16:creationId xmlns:a16="http://schemas.microsoft.com/office/drawing/2014/main" id="{99CF925E-1E53-C64C-BEFB-005E1DA011F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0" name="Afbeelding 149">
            <a:extLst>
              <a:ext uri="{FF2B5EF4-FFF2-40B4-BE49-F238E27FC236}">
                <a16:creationId xmlns:a16="http://schemas.microsoft.com/office/drawing/2014/main" id="{D16739B9-EE6C-44B8-CE5F-91DDAB7AEF7C}"/>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A85602DC-5EC1-4411-4558-B245F6B5C6D5}"/>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58FEC33D-F2BA-5189-4605-9E40978BF9CE}"/>
                </a:ext>
              </a:extLst>
            </p:cNvPr>
            <p:cNvGrpSpPr/>
            <p:nvPr/>
          </p:nvGrpSpPr>
          <p:grpSpPr>
            <a:xfrm>
              <a:off x="-3812294" y="4243294"/>
              <a:ext cx="3600000" cy="2614706"/>
              <a:chOff x="-3808800" y="4200525"/>
              <a:chExt cx="3600000" cy="2614706"/>
            </a:xfrm>
          </p:grpSpPr>
          <p:sp>
            <p:nvSpPr>
              <p:cNvPr id="13" name="Rechthoek 12">
                <a:extLst>
                  <a:ext uri="{FF2B5EF4-FFF2-40B4-BE49-F238E27FC236}">
                    <a16:creationId xmlns:a16="http://schemas.microsoft.com/office/drawing/2014/main" id="{DFCC319B-7CF9-C5A0-B81E-E97F07DF8AF6}"/>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4" name="Ovaal 13">
                <a:extLst>
                  <a:ext uri="{FF2B5EF4-FFF2-40B4-BE49-F238E27FC236}">
                    <a16:creationId xmlns:a16="http://schemas.microsoft.com/office/drawing/2014/main" id="{7C5AA931-6DF2-495F-95C7-AA07CCD1EA0A}"/>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5" name="Rechthoek 14">
                <a:extLst>
                  <a:ext uri="{FF2B5EF4-FFF2-40B4-BE49-F238E27FC236}">
                    <a16:creationId xmlns:a16="http://schemas.microsoft.com/office/drawing/2014/main" id="{A6D24E83-E5F6-E0E2-1E33-97232F5F83B9}"/>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6" name="Groep 15">
                <a:extLst>
                  <a:ext uri="{FF2B5EF4-FFF2-40B4-BE49-F238E27FC236}">
                    <a16:creationId xmlns:a16="http://schemas.microsoft.com/office/drawing/2014/main" id="{D04FAB10-C1C7-7134-D4F6-C01B7CB538F3}"/>
                  </a:ext>
                </a:extLst>
              </p:cNvPr>
              <p:cNvGrpSpPr/>
              <p:nvPr/>
            </p:nvGrpSpPr>
            <p:grpSpPr>
              <a:xfrm>
                <a:off x="-3353490" y="6489233"/>
                <a:ext cx="825500" cy="209550"/>
                <a:chOff x="13496528" y="3168235"/>
                <a:chExt cx="825500" cy="209550"/>
              </a:xfrm>
            </p:grpSpPr>
            <p:sp>
              <p:nvSpPr>
                <p:cNvPr id="21" name="Rechthoek 20">
                  <a:extLst>
                    <a:ext uri="{FF2B5EF4-FFF2-40B4-BE49-F238E27FC236}">
                      <a16:creationId xmlns:a16="http://schemas.microsoft.com/office/drawing/2014/main" id="{167ECF4B-3502-5D84-AB38-360E2751F7CA}"/>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2" name="Rechte verbindingslijn 21">
                  <a:extLst>
                    <a:ext uri="{FF2B5EF4-FFF2-40B4-BE49-F238E27FC236}">
                      <a16:creationId xmlns:a16="http://schemas.microsoft.com/office/drawing/2014/main" id="{08A66A56-A828-C28B-3243-26D1EC131F51}"/>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3" name="Gelijkbenige driehoek 134">
                  <a:extLst>
                    <a:ext uri="{FF2B5EF4-FFF2-40B4-BE49-F238E27FC236}">
                      <a16:creationId xmlns:a16="http://schemas.microsoft.com/office/drawing/2014/main" id="{A6E06382-74C7-1939-9076-18A2C32618B0}"/>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A9C0EF7B-4007-1F51-B75F-6D170A44A308}"/>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8" name="Rechthoek 17">
                <a:extLst>
                  <a:ext uri="{FF2B5EF4-FFF2-40B4-BE49-F238E27FC236}">
                    <a16:creationId xmlns:a16="http://schemas.microsoft.com/office/drawing/2014/main" id="{0866FD08-DFBD-C190-B1C8-96664FD2FB34}"/>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9" name="Rechthoek 18">
                <a:extLst>
                  <a:ext uri="{FF2B5EF4-FFF2-40B4-BE49-F238E27FC236}">
                    <a16:creationId xmlns:a16="http://schemas.microsoft.com/office/drawing/2014/main" id="{E4883634-BDBC-C3A9-F92E-C742FCF2CC59}"/>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0" name="Ovaal 19">
                <a:extLst>
                  <a:ext uri="{FF2B5EF4-FFF2-40B4-BE49-F238E27FC236}">
                    <a16:creationId xmlns:a16="http://schemas.microsoft.com/office/drawing/2014/main" id="{A0635CC6-7B15-47B4-7A6B-AF97929DB9DA}"/>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6B41890C-1B08-D283-607F-CCC7AE23C40C}"/>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4" name="Groep 23">
            <a:extLst>
              <a:ext uri="{FF2B5EF4-FFF2-40B4-BE49-F238E27FC236}">
                <a16:creationId xmlns:a16="http://schemas.microsoft.com/office/drawing/2014/main" id="{0DF2DCDF-7396-C6C6-E451-1C211A92867C}"/>
              </a:ext>
            </a:extLst>
          </p:cNvPr>
          <p:cNvGrpSpPr/>
          <p:nvPr/>
        </p:nvGrpSpPr>
        <p:grpSpPr>
          <a:xfrm>
            <a:off x="-3808800" y="0"/>
            <a:ext cx="3600000" cy="3361037"/>
            <a:chOff x="-3808800" y="0"/>
            <a:chExt cx="3600000" cy="3361037"/>
          </a:xfrm>
        </p:grpSpPr>
        <p:grpSp>
          <p:nvGrpSpPr>
            <p:cNvPr id="25" name="Groep 24">
              <a:extLst>
                <a:ext uri="{FF2B5EF4-FFF2-40B4-BE49-F238E27FC236}">
                  <a16:creationId xmlns:a16="http://schemas.microsoft.com/office/drawing/2014/main" id="{08C66FA3-3C3A-6A92-4567-B1C532ABB4B7}"/>
                </a:ext>
              </a:extLst>
            </p:cNvPr>
            <p:cNvGrpSpPr/>
            <p:nvPr/>
          </p:nvGrpSpPr>
          <p:grpSpPr>
            <a:xfrm>
              <a:off x="-3808800" y="0"/>
              <a:ext cx="3600000" cy="3361037"/>
              <a:chOff x="-3777458" y="0"/>
              <a:chExt cx="3600000" cy="3361037"/>
            </a:xfrm>
          </p:grpSpPr>
          <p:sp>
            <p:nvSpPr>
              <p:cNvPr id="29" name="Rechthoek 28">
                <a:extLst>
                  <a:ext uri="{FF2B5EF4-FFF2-40B4-BE49-F238E27FC236}">
                    <a16:creationId xmlns:a16="http://schemas.microsoft.com/office/drawing/2014/main" id="{FAEB9676-1FA8-03D2-0FD8-4A2D69B4451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0" name="Ovaal 29">
                <a:extLst>
                  <a:ext uri="{FF2B5EF4-FFF2-40B4-BE49-F238E27FC236}">
                    <a16:creationId xmlns:a16="http://schemas.microsoft.com/office/drawing/2014/main" id="{58B771A7-1CD0-2071-D39E-27D23A93DF87}"/>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689F6EF4-7307-5C53-1F3A-7D90393F59C5}"/>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2" name="Ovaal 31">
                <a:extLst>
                  <a:ext uri="{FF2B5EF4-FFF2-40B4-BE49-F238E27FC236}">
                    <a16:creationId xmlns:a16="http://schemas.microsoft.com/office/drawing/2014/main" id="{AEFCDC55-F01C-9FE3-351D-67DFE5A21C8D}"/>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3" name="Rechthoek 32">
                <a:extLst>
                  <a:ext uri="{FF2B5EF4-FFF2-40B4-BE49-F238E27FC236}">
                    <a16:creationId xmlns:a16="http://schemas.microsoft.com/office/drawing/2014/main" id="{335B7ABC-979E-FF11-6331-28E414A71EF9}"/>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4" name="Ovaal 33">
                <a:extLst>
                  <a:ext uri="{FF2B5EF4-FFF2-40B4-BE49-F238E27FC236}">
                    <a16:creationId xmlns:a16="http://schemas.microsoft.com/office/drawing/2014/main" id="{1D7D503D-0118-81B7-0626-11018D7C18DE}"/>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5" name="Ovaal 34">
                <a:extLst>
                  <a:ext uri="{FF2B5EF4-FFF2-40B4-BE49-F238E27FC236}">
                    <a16:creationId xmlns:a16="http://schemas.microsoft.com/office/drawing/2014/main" id="{E59F3C55-468F-CB66-9840-6697537FD5D5}"/>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6" name="VOORBEELD">
                <a:extLst>
                  <a:ext uri="{FF2B5EF4-FFF2-40B4-BE49-F238E27FC236}">
                    <a16:creationId xmlns:a16="http://schemas.microsoft.com/office/drawing/2014/main" id="{577CA37B-B3F9-7918-153C-B4B600193F19}"/>
                  </a:ext>
                </a:extLst>
              </p:cNvPr>
              <p:cNvGrpSpPr/>
              <p:nvPr/>
            </p:nvGrpSpPr>
            <p:grpSpPr>
              <a:xfrm>
                <a:off x="-3596463" y="501346"/>
                <a:ext cx="3234311" cy="558875"/>
                <a:chOff x="-3605171" y="458674"/>
                <a:chExt cx="3234311" cy="558875"/>
              </a:xfrm>
            </p:grpSpPr>
            <p:sp>
              <p:nvSpPr>
                <p:cNvPr id="39" name="Rechthoek 38">
                  <a:extLst>
                    <a:ext uri="{FF2B5EF4-FFF2-40B4-BE49-F238E27FC236}">
                      <a16:creationId xmlns:a16="http://schemas.microsoft.com/office/drawing/2014/main" id="{7AAF056F-8757-87A0-0604-D3FBCFA9AEA4}"/>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0" name="Rechte verbindingslijn 39">
                  <a:extLst>
                    <a:ext uri="{FF2B5EF4-FFF2-40B4-BE49-F238E27FC236}">
                      <a16:creationId xmlns:a16="http://schemas.microsoft.com/office/drawing/2014/main" id="{679E6DDD-50EE-8C4C-54A0-EEBEF348F4AB}"/>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1B3FAC14-28B2-3223-1C2A-D08FF3EB0145}"/>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6FE8732-1C99-276F-918B-BC6ED5B3315D}"/>
                    </a:ext>
                  </a:extLst>
                </p:cNvPr>
                <p:cNvGrpSpPr/>
                <p:nvPr/>
              </p:nvGrpSpPr>
              <p:grpSpPr>
                <a:xfrm>
                  <a:off x="-3386247" y="830871"/>
                  <a:ext cx="139423" cy="109566"/>
                  <a:chOff x="-2866744" y="827071"/>
                  <a:chExt cx="168701" cy="132575"/>
                </a:xfrm>
              </p:grpSpPr>
              <p:grpSp>
                <p:nvGrpSpPr>
                  <p:cNvPr id="72" name="Groep 71">
                    <a:extLst>
                      <a:ext uri="{FF2B5EF4-FFF2-40B4-BE49-F238E27FC236}">
                        <a16:creationId xmlns:a16="http://schemas.microsoft.com/office/drawing/2014/main" id="{4A90AD5E-EBF0-2346-15AD-92AADC5965F4}"/>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6C19D3DA-B109-AD24-E1C6-8D188AEFF2FF}"/>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AAA5A25E-0B07-29F9-06DB-28AEFD94718B}"/>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0A261F84-7D3A-34DF-3F35-2804FCD1B04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7146347C-D701-FAD8-9A8F-08330EFCB38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7E843204-0450-81C7-43BC-80599E2D8EEA}"/>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69">
                    <a:extLst>
                      <a:ext uri="{FF2B5EF4-FFF2-40B4-BE49-F238E27FC236}">
                        <a16:creationId xmlns:a16="http://schemas.microsoft.com/office/drawing/2014/main" id="{11AAC936-41CC-AFC5-882A-DABCA0A00E9C}"/>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5E368BEC-0BBF-8DBA-3C62-74A40439C698}"/>
                    </a:ext>
                  </a:extLst>
                </p:cNvPr>
                <p:cNvGrpSpPr/>
                <p:nvPr/>
              </p:nvGrpSpPr>
              <p:grpSpPr>
                <a:xfrm>
                  <a:off x="-3605171" y="830871"/>
                  <a:ext cx="139423" cy="109566"/>
                  <a:chOff x="-2866744" y="518074"/>
                  <a:chExt cx="168701" cy="132575"/>
                </a:xfrm>
              </p:grpSpPr>
              <p:grpSp>
                <p:nvGrpSpPr>
                  <p:cNvPr id="65" name="Groep 64">
                    <a:extLst>
                      <a:ext uri="{FF2B5EF4-FFF2-40B4-BE49-F238E27FC236}">
                        <a16:creationId xmlns:a16="http://schemas.microsoft.com/office/drawing/2014/main" id="{A1A12886-3C4F-1891-32C9-A88019B7BC6B}"/>
                      </a:ext>
                    </a:extLst>
                  </p:cNvPr>
                  <p:cNvGrpSpPr/>
                  <p:nvPr/>
                </p:nvGrpSpPr>
                <p:grpSpPr>
                  <a:xfrm>
                    <a:off x="-2866744" y="518074"/>
                    <a:ext cx="168701" cy="132575"/>
                    <a:chOff x="-2866744" y="518074"/>
                    <a:chExt cx="168701" cy="132575"/>
                  </a:xfrm>
                </p:grpSpPr>
                <p:cxnSp>
                  <p:nvCxnSpPr>
                    <p:cNvPr id="67" name="Rechte verbindingslijn 66">
                      <a:extLst>
                        <a:ext uri="{FF2B5EF4-FFF2-40B4-BE49-F238E27FC236}">
                          <a16:creationId xmlns:a16="http://schemas.microsoft.com/office/drawing/2014/main" id="{DC7F8316-E65E-BB50-3BC0-9D88FD950B2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DACA0884-2AE1-AE5F-A5DF-EBAEBC5D620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8D9EDF41-CA1B-EF0D-40F1-CEC960B55F1F}"/>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DC0848DB-DF4D-3D56-D0D0-0CCE06AC7A2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A615FE9C-2EE0-3A23-B4D8-B5CCD9179347}"/>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6" name="Pijl: rechts 62">
                    <a:extLst>
                      <a:ext uri="{FF2B5EF4-FFF2-40B4-BE49-F238E27FC236}">
                        <a16:creationId xmlns:a16="http://schemas.microsoft.com/office/drawing/2014/main" id="{3DCF3364-32B9-C7E7-E837-E331BC2E6070}"/>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F157CF6-D51F-D298-EA65-D1928FD6CD12}"/>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08D37BD3-E160-67BE-33B3-619D8A3AFFF3}"/>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6" name="Rechthoek 45">
                  <a:extLst>
                    <a:ext uri="{FF2B5EF4-FFF2-40B4-BE49-F238E27FC236}">
                      <a16:creationId xmlns:a16="http://schemas.microsoft.com/office/drawing/2014/main" id="{5B27E842-7E2C-863D-92C6-0E06FA9379A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7" name="Groep 46">
                  <a:extLst>
                    <a:ext uri="{FF2B5EF4-FFF2-40B4-BE49-F238E27FC236}">
                      <a16:creationId xmlns:a16="http://schemas.microsoft.com/office/drawing/2014/main" id="{CBAED1E5-4FD5-D9E6-BCFF-ECB25B22B370}"/>
                    </a:ext>
                  </a:extLst>
                </p:cNvPr>
                <p:cNvGrpSpPr/>
                <p:nvPr/>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F998B93D-AB10-60B4-8C8A-83940F9C129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23427CE9-60FA-14FB-6320-DB28681F5AD9}"/>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9936443D-7522-DAEB-7BC4-4B395C814AE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20CDD9D-32DD-B7F8-A66D-9770E544541E}"/>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A21CDEB-EB68-E93F-70D9-57793FBEB8B4}"/>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C71F52FD-E487-B969-D8AF-97599CEBB28B}"/>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296D3A04-97A8-D64F-F29D-5344990BC0B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5">
                    <a:extLst>
                      <a:ext uri="{FF2B5EF4-FFF2-40B4-BE49-F238E27FC236}">
                        <a16:creationId xmlns:a16="http://schemas.microsoft.com/office/drawing/2014/main" id="{3C11A180-4CC6-BD92-F1BD-18157DC59EC1}"/>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B720C08E-5DFF-8488-1503-680F98AE3BCF}"/>
                    </a:ext>
                  </a:extLst>
                </p:cNvPr>
                <p:cNvGrpSpPr/>
                <p:nvPr/>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E9B32269-B039-AF4F-8202-C6E029442AD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736A0959-AA8F-4C1C-5E57-5E8850E9E92D}"/>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9CAB5011-CF0A-6F54-8898-416FF207A679}"/>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968EA9C-7053-063E-5281-8FA3B689930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5BBE79A-3E4A-FCE3-269B-F846BD2A344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C4BFD00C-7B8A-C994-2B08-75615F916FD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AAF008BD-A321-5C78-D455-EBF4107F6DBF}"/>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47">
                    <a:extLst>
                      <a:ext uri="{FF2B5EF4-FFF2-40B4-BE49-F238E27FC236}">
                        <a16:creationId xmlns:a16="http://schemas.microsoft.com/office/drawing/2014/main" id="{03C7E157-31E9-B3F1-D583-EBCD9FCA9E28}"/>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3719CAB5-FDD6-C279-E007-E149A4CA7948}"/>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8" name="Rechthoek 37">
                <a:extLst>
                  <a:ext uri="{FF2B5EF4-FFF2-40B4-BE49-F238E27FC236}">
                    <a16:creationId xmlns:a16="http://schemas.microsoft.com/office/drawing/2014/main" id="{C5DCA431-6ED1-1CCF-C079-904AAD2BAB6B}"/>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6" name="Ovaal 25">
              <a:extLst>
                <a:ext uri="{FF2B5EF4-FFF2-40B4-BE49-F238E27FC236}">
                  <a16:creationId xmlns:a16="http://schemas.microsoft.com/office/drawing/2014/main" id="{12C27234-EB48-18BE-F046-149667C7D449}"/>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7" name="Rechthoek 26">
              <a:extLst>
                <a:ext uri="{FF2B5EF4-FFF2-40B4-BE49-F238E27FC236}">
                  <a16:creationId xmlns:a16="http://schemas.microsoft.com/office/drawing/2014/main" id="{A61A34F3-6B97-4082-3F7A-5D8E093D6D59}"/>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8" name="Rechthoek 27">
              <a:extLst>
                <a:ext uri="{FF2B5EF4-FFF2-40B4-BE49-F238E27FC236}">
                  <a16:creationId xmlns:a16="http://schemas.microsoft.com/office/drawing/2014/main" id="{AEAAFE97-3A3C-936A-0876-89B0E61C0C25}"/>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2827587398"/>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560321" y="1904300"/>
            <a:ext cx="7084194" cy="2353755"/>
          </a:xfrm>
        </p:spPr>
        <p:txBody>
          <a:bodyPr anchor="ctr">
            <a:normAutofit/>
          </a:bodyPr>
          <a:lstStyle>
            <a:lvl1pPr algn="ctr">
              <a:lnSpc>
                <a:spcPct val="80000"/>
              </a:lnSpc>
              <a:defRPr sz="6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262965" y="4597167"/>
            <a:ext cx="5678905" cy="1082180"/>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826424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with 2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6484862"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CFFD47EB-EB13-F71F-7F79-900B22550423}"/>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0" name="Tijdelijke aanduiding voor voettekst 9">
            <a:extLst>
              <a:ext uri="{FF2B5EF4-FFF2-40B4-BE49-F238E27FC236}">
                <a16:creationId xmlns:a16="http://schemas.microsoft.com/office/drawing/2014/main" id="{99B531AB-F9C2-C21B-71C6-2C3F03789103}"/>
              </a:ext>
            </a:extLst>
          </p:cNvPr>
          <p:cNvSpPr>
            <a:spLocks noGrp="1"/>
          </p:cNvSpPr>
          <p:nvPr>
            <p:ph type="ftr" sz="quarter" idx="18"/>
          </p:nvPr>
        </p:nvSpPr>
        <p:spPr/>
        <p:txBody>
          <a:bodyPr/>
          <a:lstStyle/>
          <a:p>
            <a:endParaRPr lang="en-US"/>
          </a:p>
        </p:txBody>
      </p:sp>
      <p:sp>
        <p:nvSpPr>
          <p:cNvPr id="11" name="Tijdelijke aanduiding voor dianummer 10">
            <a:extLst>
              <a:ext uri="{FF2B5EF4-FFF2-40B4-BE49-F238E27FC236}">
                <a16:creationId xmlns:a16="http://schemas.microsoft.com/office/drawing/2014/main" id="{71B32A83-D73B-06E5-8CDB-A6C0C1DF2D25}"/>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0" name="Groep 139">
            <a:extLst>
              <a:ext uri="{FF2B5EF4-FFF2-40B4-BE49-F238E27FC236}">
                <a16:creationId xmlns:a16="http://schemas.microsoft.com/office/drawing/2014/main" id="{EEEC177E-61BA-BAE4-23AF-5BEC894CC603}"/>
              </a:ext>
            </a:extLst>
          </p:cNvPr>
          <p:cNvGrpSpPr/>
          <p:nvPr/>
        </p:nvGrpSpPr>
        <p:grpSpPr>
          <a:xfrm>
            <a:off x="12400801" y="3134542"/>
            <a:ext cx="3600000" cy="4029644"/>
            <a:chOff x="12395368" y="2773278"/>
            <a:chExt cx="3600000" cy="4029644"/>
          </a:xfrm>
        </p:grpSpPr>
        <p:sp>
          <p:nvSpPr>
            <p:cNvPr id="141" name="Rechthoek 140">
              <a:extLst>
                <a:ext uri="{FF2B5EF4-FFF2-40B4-BE49-F238E27FC236}">
                  <a16:creationId xmlns:a16="http://schemas.microsoft.com/office/drawing/2014/main" id="{62F2B652-7D54-C7BD-2F73-B64C794FACB4}"/>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2" name="Ovaal 141">
              <a:extLst>
                <a:ext uri="{FF2B5EF4-FFF2-40B4-BE49-F238E27FC236}">
                  <a16:creationId xmlns:a16="http://schemas.microsoft.com/office/drawing/2014/main" id="{CDCAF179-012A-F6EE-3C63-5DB01C91A56F}"/>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3" name="Rechthoek 142">
              <a:extLst>
                <a:ext uri="{FF2B5EF4-FFF2-40B4-BE49-F238E27FC236}">
                  <a16:creationId xmlns:a16="http://schemas.microsoft.com/office/drawing/2014/main" id="{4B8BC962-73C3-42FA-4FB1-9278AFB19340}"/>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4" name="Ovaal 143">
              <a:extLst>
                <a:ext uri="{FF2B5EF4-FFF2-40B4-BE49-F238E27FC236}">
                  <a16:creationId xmlns:a16="http://schemas.microsoft.com/office/drawing/2014/main" id="{28786ABD-AB90-6760-704A-866601608D00}"/>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5" name="Rechthoek 144">
              <a:extLst>
                <a:ext uri="{FF2B5EF4-FFF2-40B4-BE49-F238E27FC236}">
                  <a16:creationId xmlns:a16="http://schemas.microsoft.com/office/drawing/2014/main" id="{DF1E3F86-C386-F67F-03D1-4E2E0C008903}"/>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6" name="Ovaal 145">
              <a:extLst>
                <a:ext uri="{FF2B5EF4-FFF2-40B4-BE49-F238E27FC236}">
                  <a16:creationId xmlns:a16="http://schemas.microsoft.com/office/drawing/2014/main" id="{D38F96C3-20FA-8CA9-5462-867DA3CD0BCF}"/>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7" name="Rechthoek 146">
              <a:extLst>
                <a:ext uri="{FF2B5EF4-FFF2-40B4-BE49-F238E27FC236}">
                  <a16:creationId xmlns:a16="http://schemas.microsoft.com/office/drawing/2014/main" id="{F767DA28-B992-1150-3B84-0411C7C61C9F}"/>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8" name="Rechthoek 147">
              <a:extLst>
                <a:ext uri="{FF2B5EF4-FFF2-40B4-BE49-F238E27FC236}">
                  <a16:creationId xmlns:a16="http://schemas.microsoft.com/office/drawing/2014/main" id="{0E090D9D-D88D-906E-ACEC-4F74B2006C4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49" name="Afbeelding 148">
            <a:extLst>
              <a:ext uri="{FF2B5EF4-FFF2-40B4-BE49-F238E27FC236}">
                <a16:creationId xmlns:a16="http://schemas.microsoft.com/office/drawing/2014/main" id="{D6B78814-884D-907D-2900-DCEC337C96DD}"/>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F42338C5-7F4C-57A4-E693-96BE5824A988}"/>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9CF9BA84-761B-2652-B0E4-137E7190B568}"/>
                </a:ext>
              </a:extLst>
            </p:cNvPr>
            <p:cNvGrpSpPr/>
            <p:nvPr/>
          </p:nvGrpSpPr>
          <p:grpSpPr>
            <a:xfrm>
              <a:off x="-3812294" y="4243294"/>
              <a:ext cx="3600000" cy="2614706"/>
              <a:chOff x="-3808800" y="4200525"/>
              <a:chExt cx="3600000" cy="2614706"/>
            </a:xfrm>
          </p:grpSpPr>
          <p:sp>
            <p:nvSpPr>
              <p:cNvPr id="12" name="Rechthoek 11">
                <a:extLst>
                  <a:ext uri="{FF2B5EF4-FFF2-40B4-BE49-F238E27FC236}">
                    <a16:creationId xmlns:a16="http://schemas.microsoft.com/office/drawing/2014/main" id="{B5B11B76-48B9-689E-6EA2-BD54E3D97C69}"/>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3" name="Ovaal 12">
                <a:extLst>
                  <a:ext uri="{FF2B5EF4-FFF2-40B4-BE49-F238E27FC236}">
                    <a16:creationId xmlns:a16="http://schemas.microsoft.com/office/drawing/2014/main" id="{D39C77E1-C3AF-5EBF-1869-EE822C5FD0B3}"/>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 name="Rechthoek 13">
                <a:extLst>
                  <a:ext uri="{FF2B5EF4-FFF2-40B4-BE49-F238E27FC236}">
                    <a16:creationId xmlns:a16="http://schemas.microsoft.com/office/drawing/2014/main" id="{6CD440F6-58E3-1942-0565-BB4CD90C9A37}"/>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5" name="Groep 14">
                <a:extLst>
                  <a:ext uri="{FF2B5EF4-FFF2-40B4-BE49-F238E27FC236}">
                    <a16:creationId xmlns:a16="http://schemas.microsoft.com/office/drawing/2014/main" id="{20B7551E-EE98-D87F-02C3-BF3162396DC7}"/>
                  </a:ext>
                </a:extLst>
              </p:cNvPr>
              <p:cNvGrpSpPr/>
              <p:nvPr/>
            </p:nvGrpSpPr>
            <p:grpSpPr>
              <a:xfrm>
                <a:off x="-3353490" y="6489233"/>
                <a:ext cx="825500" cy="209550"/>
                <a:chOff x="13496528" y="3168235"/>
                <a:chExt cx="825500" cy="209550"/>
              </a:xfrm>
            </p:grpSpPr>
            <p:sp>
              <p:nvSpPr>
                <p:cNvPr id="20" name="Rechthoek 19">
                  <a:extLst>
                    <a:ext uri="{FF2B5EF4-FFF2-40B4-BE49-F238E27FC236}">
                      <a16:creationId xmlns:a16="http://schemas.microsoft.com/office/drawing/2014/main" id="{E1791F84-1BB2-963F-AC2A-674F31F431E3}"/>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1" name="Rechte verbindingslijn 20">
                  <a:extLst>
                    <a:ext uri="{FF2B5EF4-FFF2-40B4-BE49-F238E27FC236}">
                      <a16:creationId xmlns:a16="http://schemas.microsoft.com/office/drawing/2014/main" id="{64B0ED5F-D5C3-1B6C-3702-BF0CDF735FB0}"/>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2" name="Gelijkbenige driehoek 134">
                  <a:extLst>
                    <a:ext uri="{FF2B5EF4-FFF2-40B4-BE49-F238E27FC236}">
                      <a16:creationId xmlns:a16="http://schemas.microsoft.com/office/drawing/2014/main" id="{379D48C5-B967-36F0-A88F-4D14D55B1CC9}"/>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6" name="Ovaal 15">
                <a:extLst>
                  <a:ext uri="{FF2B5EF4-FFF2-40B4-BE49-F238E27FC236}">
                    <a16:creationId xmlns:a16="http://schemas.microsoft.com/office/drawing/2014/main" id="{1691552D-277D-1CE4-038B-3EF3FAF257DB}"/>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7" name="Rechthoek 16">
                <a:extLst>
                  <a:ext uri="{FF2B5EF4-FFF2-40B4-BE49-F238E27FC236}">
                    <a16:creationId xmlns:a16="http://schemas.microsoft.com/office/drawing/2014/main" id="{CE1EE276-3732-B48A-4175-ACDC916453E8}"/>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8" name="Rechthoek 17">
                <a:extLst>
                  <a:ext uri="{FF2B5EF4-FFF2-40B4-BE49-F238E27FC236}">
                    <a16:creationId xmlns:a16="http://schemas.microsoft.com/office/drawing/2014/main" id="{9958035E-4799-34E8-EAB7-5C316825462E}"/>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9" name="Ovaal 18">
                <a:extLst>
                  <a:ext uri="{FF2B5EF4-FFF2-40B4-BE49-F238E27FC236}">
                    <a16:creationId xmlns:a16="http://schemas.microsoft.com/office/drawing/2014/main" id="{B628CD2C-CB51-3C7E-10EC-88877AAE377A}"/>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41EAEB13-5D1D-50AF-E6DA-9B963F1A5537}"/>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3" name="Groep 22">
            <a:extLst>
              <a:ext uri="{FF2B5EF4-FFF2-40B4-BE49-F238E27FC236}">
                <a16:creationId xmlns:a16="http://schemas.microsoft.com/office/drawing/2014/main" id="{1C259FF2-B6BF-F291-260D-1D6E38C180A2}"/>
              </a:ext>
            </a:extLst>
          </p:cNvPr>
          <p:cNvGrpSpPr/>
          <p:nvPr/>
        </p:nvGrpSpPr>
        <p:grpSpPr>
          <a:xfrm>
            <a:off x="-3808800" y="0"/>
            <a:ext cx="3600000" cy="3361037"/>
            <a:chOff x="-3808800" y="0"/>
            <a:chExt cx="3600000" cy="3361037"/>
          </a:xfrm>
        </p:grpSpPr>
        <p:grpSp>
          <p:nvGrpSpPr>
            <p:cNvPr id="24" name="Groep 23">
              <a:extLst>
                <a:ext uri="{FF2B5EF4-FFF2-40B4-BE49-F238E27FC236}">
                  <a16:creationId xmlns:a16="http://schemas.microsoft.com/office/drawing/2014/main" id="{EF685B59-4207-49E4-A4FC-6467AA43B304}"/>
                </a:ext>
              </a:extLst>
            </p:cNvPr>
            <p:cNvGrpSpPr/>
            <p:nvPr/>
          </p:nvGrpSpPr>
          <p:grpSpPr>
            <a:xfrm>
              <a:off x="-3808800" y="0"/>
              <a:ext cx="3600000" cy="3361037"/>
              <a:chOff x="-3777458" y="0"/>
              <a:chExt cx="3600000" cy="3361037"/>
            </a:xfrm>
          </p:grpSpPr>
          <p:sp>
            <p:nvSpPr>
              <p:cNvPr id="28" name="Rechthoek 27">
                <a:extLst>
                  <a:ext uri="{FF2B5EF4-FFF2-40B4-BE49-F238E27FC236}">
                    <a16:creationId xmlns:a16="http://schemas.microsoft.com/office/drawing/2014/main" id="{0EA32F03-AA80-E92A-FBDF-E9BAB1B79B91}"/>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9" name="Ovaal 28">
                <a:extLst>
                  <a:ext uri="{FF2B5EF4-FFF2-40B4-BE49-F238E27FC236}">
                    <a16:creationId xmlns:a16="http://schemas.microsoft.com/office/drawing/2014/main" id="{D2AEEA18-7D0F-FCAA-7222-9DDF9E23D6C9}"/>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 name="Rechthoek 29">
                <a:extLst>
                  <a:ext uri="{FF2B5EF4-FFF2-40B4-BE49-F238E27FC236}">
                    <a16:creationId xmlns:a16="http://schemas.microsoft.com/office/drawing/2014/main" id="{2D60F984-A390-7B90-AF0B-E8242C5C685A}"/>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1" name="Ovaal 30">
                <a:extLst>
                  <a:ext uri="{FF2B5EF4-FFF2-40B4-BE49-F238E27FC236}">
                    <a16:creationId xmlns:a16="http://schemas.microsoft.com/office/drawing/2014/main" id="{6140519A-DCD5-9D52-8A17-F6C319A4E052}"/>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2" name="Rechthoek 31">
                <a:extLst>
                  <a:ext uri="{FF2B5EF4-FFF2-40B4-BE49-F238E27FC236}">
                    <a16:creationId xmlns:a16="http://schemas.microsoft.com/office/drawing/2014/main" id="{74CD072B-635B-BD56-E126-15AD9A583FA4}"/>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3" name="Ovaal 32">
                <a:extLst>
                  <a:ext uri="{FF2B5EF4-FFF2-40B4-BE49-F238E27FC236}">
                    <a16:creationId xmlns:a16="http://schemas.microsoft.com/office/drawing/2014/main" id="{D7DF8F5B-9A15-A5A0-1F48-5B4396D86611}"/>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Ovaal 33">
                <a:extLst>
                  <a:ext uri="{FF2B5EF4-FFF2-40B4-BE49-F238E27FC236}">
                    <a16:creationId xmlns:a16="http://schemas.microsoft.com/office/drawing/2014/main" id="{39EB5942-9408-ABB5-D02E-D022C301DBE3}"/>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5" name="VOORBEELD">
                <a:extLst>
                  <a:ext uri="{FF2B5EF4-FFF2-40B4-BE49-F238E27FC236}">
                    <a16:creationId xmlns:a16="http://schemas.microsoft.com/office/drawing/2014/main" id="{DFD982FA-5B39-587B-D5AF-1EBF26C4DF1C}"/>
                  </a:ext>
                </a:extLst>
              </p:cNvPr>
              <p:cNvGrpSpPr/>
              <p:nvPr/>
            </p:nvGrpSpPr>
            <p:grpSpPr>
              <a:xfrm>
                <a:off x="-3596463" y="501346"/>
                <a:ext cx="3234311" cy="558875"/>
                <a:chOff x="-3605171" y="458674"/>
                <a:chExt cx="3234311" cy="558875"/>
              </a:xfrm>
            </p:grpSpPr>
            <p:sp>
              <p:nvSpPr>
                <p:cNvPr id="38" name="Rechthoek 37">
                  <a:extLst>
                    <a:ext uri="{FF2B5EF4-FFF2-40B4-BE49-F238E27FC236}">
                      <a16:creationId xmlns:a16="http://schemas.microsoft.com/office/drawing/2014/main" id="{CE5F2FE1-37DD-E9EF-2EE5-38599AE8B1B1}"/>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9" name="Rechte verbindingslijn 38">
                  <a:extLst>
                    <a:ext uri="{FF2B5EF4-FFF2-40B4-BE49-F238E27FC236}">
                      <a16:creationId xmlns:a16="http://schemas.microsoft.com/office/drawing/2014/main" id="{254012F2-8F65-2F3B-C7FB-D7FAFB9998E5}"/>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F507EFDD-A59C-091C-1604-DC782A2A4680}"/>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2C76F182-F252-DA33-C2AD-285E7E498100}"/>
                    </a:ext>
                  </a:extLst>
                </p:cNvPr>
                <p:cNvGrpSpPr/>
                <p:nvPr/>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79200474-210D-DFF8-D8FC-0C267D1FE53F}"/>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21DCB2E3-9BC3-04BE-5EF7-4895FFFEA99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B2C2FBB7-9099-FAE0-AE07-3CD1409FEC6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E3935C51-A83B-2C8D-F52E-F58F7EB9A730}"/>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73069860-954A-4976-9C34-0DA45784014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ECB63483-D3D8-8739-8C43-192F941C8AD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69">
                    <a:extLst>
                      <a:ext uri="{FF2B5EF4-FFF2-40B4-BE49-F238E27FC236}">
                        <a16:creationId xmlns:a16="http://schemas.microsoft.com/office/drawing/2014/main" id="{7E0EE5CD-3903-6EB6-AACC-482C1239FF4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7811C924-3B89-D044-B0D7-53296F81A19A}"/>
                    </a:ext>
                  </a:extLst>
                </p:cNvPr>
                <p:cNvGrpSpPr/>
                <p:nvPr/>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5F21137E-9053-54AF-4CAE-95481B4048C1}"/>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D3A3F56D-4DD0-C0A0-3FF7-A1DF6A8AC2A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29265760-3BE0-1FD6-0410-89736806855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BE710811-0E16-6DD9-48E3-A6EEB5580B9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FDB3CFED-1F97-D076-79F6-AE85B90C2B2C}"/>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FB3CBA44-3459-825D-ACA4-B7A5569AEC2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2">
                    <a:extLst>
                      <a:ext uri="{FF2B5EF4-FFF2-40B4-BE49-F238E27FC236}">
                        <a16:creationId xmlns:a16="http://schemas.microsoft.com/office/drawing/2014/main" id="{B151AC22-5740-DA13-2730-77882E058329}"/>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55937931-940A-AB56-D91B-53606ED10065}"/>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C0C3111A-C69A-DCA1-8EF7-23F3031B666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5" name="Rechthoek 44">
                  <a:extLst>
                    <a:ext uri="{FF2B5EF4-FFF2-40B4-BE49-F238E27FC236}">
                      <a16:creationId xmlns:a16="http://schemas.microsoft.com/office/drawing/2014/main" id="{0C086AA5-AE15-E2B9-0498-4CBEBE661DC2}"/>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6" name="Groep 45">
                  <a:extLst>
                    <a:ext uri="{FF2B5EF4-FFF2-40B4-BE49-F238E27FC236}">
                      <a16:creationId xmlns:a16="http://schemas.microsoft.com/office/drawing/2014/main" id="{0D4553C5-AB57-7B39-9D8E-BB0B5ABE132E}"/>
                    </a:ext>
                  </a:extLst>
                </p:cNvPr>
                <p:cNvGrpSpPr/>
                <p:nvPr/>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521C6E3B-6511-BF2F-06C1-A6FA926362C5}"/>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B12296DC-ED28-2862-A105-90777A3111A1}"/>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32112DC0-DFF2-7E92-A786-AA3485CE51B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8C1C73DD-453E-1ABC-99B6-AF4602D0DC97}"/>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611165FD-C814-014A-CBA2-1085C914DB4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4988E91B-CA13-5FB8-CB1F-DAF3FCF662A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23D7DF32-DD9C-7ABC-CB2F-DE1B0CE549F5}"/>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5">
                    <a:extLst>
                      <a:ext uri="{FF2B5EF4-FFF2-40B4-BE49-F238E27FC236}">
                        <a16:creationId xmlns:a16="http://schemas.microsoft.com/office/drawing/2014/main" id="{683CB1BD-F387-F81B-CD74-C5C6849943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3F80B1D1-2E5A-AB41-B53B-1C86F083646E}"/>
                    </a:ext>
                  </a:extLst>
                </p:cNvPr>
                <p:cNvGrpSpPr/>
                <p:nvPr/>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A4D6521B-BAD6-DCDE-FC58-766CAA7038D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B3C279A2-A516-667F-62C3-D568D713D5F0}"/>
                      </a:ext>
                    </a:extLst>
                  </p:cNvPr>
                  <p:cNvGrpSpPr/>
                  <p:nvPr/>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365F5F9F-0ADD-61D6-6A91-5DA58A43526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B6709B92-C7B7-CB45-652A-28F3BFB0D992}"/>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729D8C61-E476-792E-3B49-72648ECD904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BA66A50-753F-DD16-9E88-FFBB6A3BEF6E}"/>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DB38C85-C9E8-2134-A774-317C94A2421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7">
                    <a:extLst>
                      <a:ext uri="{FF2B5EF4-FFF2-40B4-BE49-F238E27FC236}">
                        <a16:creationId xmlns:a16="http://schemas.microsoft.com/office/drawing/2014/main" id="{8E040E20-C9CE-E285-4167-799BE7A201C6}"/>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6" name="Rechthoek 35">
                <a:extLst>
                  <a:ext uri="{FF2B5EF4-FFF2-40B4-BE49-F238E27FC236}">
                    <a16:creationId xmlns:a16="http://schemas.microsoft.com/office/drawing/2014/main" id="{4499EA78-4EF7-91C1-16DB-9FF2E8E141F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7" name="Rechthoek 36">
                <a:extLst>
                  <a:ext uri="{FF2B5EF4-FFF2-40B4-BE49-F238E27FC236}">
                    <a16:creationId xmlns:a16="http://schemas.microsoft.com/office/drawing/2014/main" id="{B6BC394B-83BE-35C4-435F-B8547834521C}"/>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5" name="Ovaal 24">
              <a:extLst>
                <a:ext uri="{FF2B5EF4-FFF2-40B4-BE49-F238E27FC236}">
                  <a16:creationId xmlns:a16="http://schemas.microsoft.com/office/drawing/2014/main" id="{951527E9-DF54-1442-B6BD-B51FF9F75B18}"/>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6" name="Rechthoek 25">
              <a:extLst>
                <a:ext uri="{FF2B5EF4-FFF2-40B4-BE49-F238E27FC236}">
                  <a16:creationId xmlns:a16="http://schemas.microsoft.com/office/drawing/2014/main" id="{91A147CC-5064-E5A8-A85F-845033427834}"/>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7" name="Rechthoek 26">
              <a:extLst>
                <a:ext uri="{FF2B5EF4-FFF2-40B4-BE49-F238E27FC236}">
                  <a16:creationId xmlns:a16="http://schemas.microsoft.com/office/drawing/2014/main" id="{74B3D5D2-9174-F024-6BE9-7F97E9872AB7}"/>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221796737"/>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with 3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inhoud 7">
            <a:extLst>
              <a:ext uri="{FF2B5EF4-FFF2-40B4-BE49-F238E27FC236}">
                <a16:creationId xmlns:a16="http://schemas.microsoft.com/office/drawing/2014/main" id="{16048C25-836D-9570-D67F-784A17CA1F3B}"/>
              </a:ext>
            </a:extLst>
          </p:cNvPr>
          <p:cNvSpPr>
            <a:spLocks noGrp="1"/>
          </p:cNvSpPr>
          <p:nvPr>
            <p:ph sz="quarter" idx="14"/>
          </p:nvPr>
        </p:nvSpPr>
        <p:spPr>
          <a:xfrm>
            <a:off x="4467000" y="1628775"/>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ijdelijke aanduiding voor inhoud 7">
            <a:extLst>
              <a:ext uri="{FF2B5EF4-FFF2-40B4-BE49-F238E27FC236}">
                <a16:creationId xmlns:a16="http://schemas.microsoft.com/office/drawing/2014/main" id="{DAF0DFDA-5BC6-BFFD-B877-9FA6944CE57C}"/>
              </a:ext>
            </a:extLst>
          </p:cNvPr>
          <p:cNvSpPr>
            <a:spLocks noGrp="1"/>
          </p:cNvSpPr>
          <p:nvPr>
            <p:ph sz="quarter" idx="15"/>
          </p:nvPr>
        </p:nvSpPr>
        <p:spPr>
          <a:xfrm>
            <a:off x="8418064" y="1628781"/>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05F8D392-A5B7-7874-ADCB-93B89718397E}"/>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1" name="Tijdelijke aanduiding voor voettekst 10">
            <a:extLst>
              <a:ext uri="{FF2B5EF4-FFF2-40B4-BE49-F238E27FC236}">
                <a16:creationId xmlns:a16="http://schemas.microsoft.com/office/drawing/2014/main" id="{810BF960-0933-1D30-F642-AF4AED7608A9}"/>
              </a:ext>
            </a:extLst>
          </p:cNvPr>
          <p:cNvSpPr>
            <a:spLocks noGrp="1"/>
          </p:cNvSpPr>
          <p:nvPr>
            <p:ph type="ftr" sz="quarter" idx="17"/>
          </p:nvPr>
        </p:nvSpPr>
        <p:spPr/>
        <p:txBody>
          <a:bodyPr/>
          <a:lstStyle/>
          <a:p>
            <a:endParaRPr lang="en-US"/>
          </a:p>
        </p:txBody>
      </p:sp>
      <p:sp>
        <p:nvSpPr>
          <p:cNvPr id="12" name="Tijdelijke aanduiding voor dianummer 11">
            <a:extLst>
              <a:ext uri="{FF2B5EF4-FFF2-40B4-BE49-F238E27FC236}">
                <a16:creationId xmlns:a16="http://schemas.microsoft.com/office/drawing/2014/main" id="{478723CB-137E-456D-CD01-803BB9E4D1B8}"/>
              </a:ext>
            </a:extLst>
          </p:cNvPr>
          <p:cNvSpPr>
            <a:spLocks noGrp="1"/>
          </p:cNvSpPr>
          <p:nvPr>
            <p:ph type="sldNum" sz="quarter" idx="18"/>
          </p:nvPr>
        </p:nvSpPr>
        <p:spPr/>
        <p:txBody>
          <a:bodyPr/>
          <a:lstStyle/>
          <a:p>
            <a:fld id="{235F31FF-4816-4A7C-BAEE-4B5C41A91EB1}" type="slidenum">
              <a:rPr lang="en-US" smtClean="0"/>
              <a:t>‹#›</a:t>
            </a:fld>
            <a:endParaRPr lang="en-US"/>
          </a:p>
        </p:txBody>
      </p:sp>
      <p:grpSp>
        <p:nvGrpSpPr>
          <p:cNvPr id="141" name="Groep 140">
            <a:extLst>
              <a:ext uri="{FF2B5EF4-FFF2-40B4-BE49-F238E27FC236}">
                <a16:creationId xmlns:a16="http://schemas.microsoft.com/office/drawing/2014/main" id="{400FBCD4-DB94-04D2-AE78-E8A29B969BA5}"/>
              </a:ext>
            </a:extLst>
          </p:cNvPr>
          <p:cNvGrpSpPr/>
          <p:nvPr/>
        </p:nvGrpSpPr>
        <p:grpSpPr>
          <a:xfrm>
            <a:off x="12400801" y="3134542"/>
            <a:ext cx="3600000" cy="4029644"/>
            <a:chOff x="12395368" y="2773278"/>
            <a:chExt cx="3600000" cy="4029644"/>
          </a:xfrm>
        </p:grpSpPr>
        <p:sp>
          <p:nvSpPr>
            <p:cNvPr id="142" name="Rechthoek 141">
              <a:extLst>
                <a:ext uri="{FF2B5EF4-FFF2-40B4-BE49-F238E27FC236}">
                  <a16:creationId xmlns:a16="http://schemas.microsoft.com/office/drawing/2014/main" id="{BF418AE6-1E28-41E4-F08C-04D97ADB2C5F}"/>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3" name="Ovaal 142">
              <a:extLst>
                <a:ext uri="{FF2B5EF4-FFF2-40B4-BE49-F238E27FC236}">
                  <a16:creationId xmlns:a16="http://schemas.microsoft.com/office/drawing/2014/main" id="{05173CDB-8890-4072-D577-11C879417EC0}"/>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4" name="Rechthoek 143">
              <a:extLst>
                <a:ext uri="{FF2B5EF4-FFF2-40B4-BE49-F238E27FC236}">
                  <a16:creationId xmlns:a16="http://schemas.microsoft.com/office/drawing/2014/main" id="{73C56923-9FF5-072E-9331-B4021E94610D}"/>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5" name="Ovaal 144">
              <a:extLst>
                <a:ext uri="{FF2B5EF4-FFF2-40B4-BE49-F238E27FC236}">
                  <a16:creationId xmlns:a16="http://schemas.microsoft.com/office/drawing/2014/main" id="{540551A1-414C-007A-A876-BB34937EDA8C}"/>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6" name="Rechthoek 145">
              <a:extLst>
                <a:ext uri="{FF2B5EF4-FFF2-40B4-BE49-F238E27FC236}">
                  <a16:creationId xmlns:a16="http://schemas.microsoft.com/office/drawing/2014/main" id="{53DE464F-95E9-4DFC-DB5D-59C8A6A117C1}"/>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7" name="Ovaal 146">
              <a:extLst>
                <a:ext uri="{FF2B5EF4-FFF2-40B4-BE49-F238E27FC236}">
                  <a16:creationId xmlns:a16="http://schemas.microsoft.com/office/drawing/2014/main" id="{381A82E0-A192-0A36-54F1-20E98C425883}"/>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8" name="Rechthoek 147">
              <a:extLst>
                <a:ext uri="{FF2B5EF4-FFF2-40B4-BE49-F238E27FC236}">
                  <a16:creationId xmlns:a16="http://schemas.microsoft.com/office/drawing/2014/main" id="{E10D861D-507B-7236-8E44-679A77B7049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9" name="Rechthoek 148">
              <a:extLst>
                <a:ext uri="{FF2B5EF4-FFF2-40B4-BE49-F238E27FC236}">
                  <a16:creationId xmlns:a16="http://schemas.microsoft.com/office/drawing/2014/main" id="{034CA921-C313-7744-AB69-4219A2A15FE5}"/>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0" name="Afbeelding 149">
            <a:extLst>
              <a:ext uri="{FF2B5EF4-FFF2-40B4-BE49-F238E27FC236}">
                <a16:creationId xmlns:a16="http://schemas.microsoft.com/office/drawing/2014/main" id="{FBE30169-7BDA-7D3E-B2F3-340CED81B6D8}"/>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3164476-CEB6-ACFE-ED3B-23035DABA196}"/>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4DEC52D6-B4EE-9672-CD9F-5EC06929F96B}"/>
                </a:ext>
              </a:extLst>
            </p:cNvPr>
            <p:cNvGrpSpPr/>
            <p:nvPr/>
          </p:nvGrpSpPr>
          <p:grpSpPr>
            <a:xfrm>
              <a:off x="-3812294" y="4243294"/>
              <a:ext cx="3600000" cy="2614706"/>
              <a:chOff x="-3808800" y="4200525"/>
              <a:chExt cx="3600000" cy="2614706"/>
            </a:xfrm>
          </p:grpSpPr>
          <p:sp>
            <p:nvSpPr>
              <p:cNvPr id="13" name="Rechthoek 12">
                <a:extLst>
                  <a:ext uri="{FF2B5EF4-FFF2-40B4-BE49-F238E27FC236}">
                    <a16:creationId xmlns:a16="http://schemas.microsoft.com/office/drawing/2014/main" id="{8073683E-0B17-9103-A9D2-E6C6202AE972}"/>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4" name="Ovaal 13">
                <a:extLst>
                  <a:ext uri="{FF2B5EF4-FFF2-40B4-BE49-F238E27FC236}">
                    <a16:creationId xmlns:a16="http://schemas.microsoft.com/office/drawing/2014/main" id="{36548A7A-C231-1692-D90C-E2FC74913EC7}"/>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5" name="Rechthoek 14">
                <a:extLst>
                  <a:ext uri="{FF2B5EF4-FFF2-40B4-BE49-F238E27FC236}">
                    <a16:creationId xmlns:a16="http://schemas.microsoft.com/office/drawing/2014/main" id="{62672A0C-530C-E16B-C034-716A3C501314}"/>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6" name="Groep 15">
                <a:extLst>
                  <a:ext uri="{FF2B5EF4-FFF2-40B4-BE49-F238E27FC236}">
                    <a16:creationId xmlns:a16="http://schemas.microsoft.com/office/drawing/2014/main" id="{748AE475-BC89-A634-1C94-0E26EF83879D}"/>
                  </a:ext>
                </a:extLst>
              </p:cNvPr>
              <p:cNvGrpSpPr/>
              <p:nvPr/>
            </p:nvGrpSpPr>
            <p:grpSpPr>
              <a:xfrm>
                <a:off x="-3353490" y="6489233"/>
                <a:ext cx="825500" cy="209550"/>
                <a:chOff x="13496528" y="3168235"/>
                <a:chExt cx="825500" cy="209550"/>
              </a:xfrm>
            </p:grpSpPr>
            <p:sp>
              <p:nvSpPr>
                <p:cNvPr id="21" name="Rechthoek 20">
                  <a:extLst>
                    <a:ext uri="{FF2B5EF4-FFF2-40B4-BE49-F238E27FC236}">
                      <a16:creationId xmlns:a16="http://schemas.microsoft.com/office/drawing/2014/main" id="{FDDBB449-ED02-7F06-4F1A-CCB7510D5B79}"/>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2" name="Rechte verbindingslijn 21">
                  <a:extLst>
                    <a:ext uri="{FF2B5EF4-FFF2-40B4-BE49-F238E27FC236}">
                      <a16:creationId xmlns:a16="http://schemas.microsoft.com/office/drawing/2014/main" id="{B72E031E-AF8A-9E21-E8CE-83AE303456A2}"/>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3" name="Gelijkbenige driehoek 134">
                  <a:extLst>
                    <a:ext uri="{FF2B5EF4-FFF2-40B4-BE49-F238E27FC236}">
                      <a16:creationId xmlns:a16="http://schemas.microsoft.com/office/drawing/2014/main" id="{FBCF3B91-13A9-9661-D689-F7B07FB48A85}"/>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64D679FD-8856-973C-92A9-5C6CD628DC7C}"/>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8" name="Rechthoek 17">
                <a:extLst>
                  <a:ext uri="{FF2B5EF4-FFF2-40B4-BE49-F238E27FC236}">
                    <a16:creationId xmlns:a16="http://schemas.microsoft.com/office/drawing/2014/main" id="{119A8272-D8C7-19AC-8A70-D4DBB848FDDF}"/>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9" name="Rechthoek 18">
                <a:extLst>
                  <a:ext uri="{FF2B5EF4-FFF2-40B4-BE49-F238E27FC236}">
                    <a16:creationId xmlns:a16="http://schemas.microsoft.com/office/drawing/2014/main" id="{FD2BCDED-3CAF-7CC7-95E1-CC909A70E7A2}"/>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0" name="Ovaal 19">
                <a:extLst>
                  <a:ext uri="{FF2B5EF4-FFF2-40B4-BE49-F238E27FC236}">
                    <a16:creationId xmlns:a16="http://schemas.microsoft.com/office/drawing/2014/main" id="{2C0381A5-D974-6271-D573-352030E13D40}"/>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3C134430-2531-6226-01FE-908DEEAA9614}"/>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4" name="Groep 23">
            <a:extLst>
              <a:ext uri="{FF2B5EF4-FFF2-40B4-BE49-F238E27FC236}">
                <a16:creationId xmlns:a16="http://schemas.microsoft.com/office/drawing/2014/main" id="{4E11812E-FC29-34EA-23C9-CA62AA3F2632}"/>
              </a:ext>
            </a:extLst>
          </p:cNvPr>
          <p:cNvGrpSpPr/>
          <p:nvPr/>
        </p:nvGrpSpPr>
        <p:grpSpPr>
          <a:xfrm>
            <a:off x="-3808800" y="0"/>
            <a:ext cx="3600000" cy="3361037"/>
            <a:chOff x="-3808800" y="0"/>
            <a:chExt cx="3600000" cy="3361037"/>
          </a:xfrm>
        </p:grpSpPr>
        <p:grpSp>
          <p:nvGrpSpPr>
            <p:cNvPr id="25" name="Groep 24">
              <a:extLst>
                <a:ext uri="{FF2B5EF4-FFF2-40B4-BE49-F238E27FC236}">
                  <a16:creationId xmlns:a16="http://schemas.microsoft.com/office/drawing/2014/main" id="{DB995B41-50B2-EBF5-FE1D-556C675A4F70}"/>
                </a:ext>
              </a:extLst>
            </p:cNvPr>
            <p:cNvGrpSpPr/>
            <p:nvPr/>
          </p:nvGrpSpPr>
          <p:grpSpPr>
            <a:xfrm>
              <a:off x="-3808800" y="0"/>
              <a:ext cx="3600000" cy="3361037"/>
              <a:chOff x="-3777458" y="0"/>
              <a:chExt cx="3600000" cy="3361037"/>
            </a:xfrm>
          </p:grpSpPr>
          <p:sp>
            <p:nvSpPr>
              <p:cNvPr id="29" name="Rechthoek 28">
                <a:extLst>
                  <a:ext uri="{FF2B5EF4-FFF2-40B4-BE49-F238E27FC236}">
                    <a16:creationId xmlns:a16="http://schemas.microsoft.com/office/drawing/2014/main" id="{04F024B9-D92B-FF25-0D59-3371370E1C8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0" name="Ovaal 29">
                <a:extLst>
                  <a:ext uri="{FF2B5EF4-FFF2-40B4-BE49-F238E27FC236}">
                    <a16:creationId xmlns:a16="http://schemas.microsoft.com/office/drawing/2014/main" id="{F95FA6B2-4D3A-BFCB-8786-52A78F63DBA9}"/>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0D1ED3A6-B464-BB58-8166-BE76B4594F6F}"/>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2" name="Ovaal 31">
                <a:extLst>
                  <a:ext uri="{FF2B5EF4-FFF2-40B4-BE49-F238E27FC236}">
                    <a16:creationId xmlns:a16="http://schemas.microsoft.com/office/drawing/2014/main" id="{511FD00D-BE19-66E3-1F6C-DEC51D9B159A}"/>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3" name="Rechthoek 32">
                <a:extLst>
                  <a:ext uri="{FF2B5EF4-FFF2-40B4-BE49-F238E27FC236}">
                    <a16:creationId xmlns:a16="http://schemas.microsoft.com/office/drawing/2014/main" id="{B6928068-2249-1DD7-3C6E-A99BB9E899FD}"/>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4" name="Ovaal 33">
                <a:extLst>
                  <a:ext uri="{FF2B5EF4-FFF2-40B4-BE49-F238E27FC236}">
                    <a16:creationId xmlns:a16="http://schemas.microsoft.com/office/drawing/2014/main" id="{0FE62572-F0E8-3037-8A3B-5143CA8DC5CD}"/>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5" name="Ovaal 34">
                <a:extLst>
                  <a:ext uri="{FF2B5EF4-FFF2-40B4-BE49-F238E27FC236}">
                    <a16:creationId xmlns:a16="http://schemas.microsoft.com/office/drawing/2014/main" id="{6B89D9BF-F91F-C2A1-68C7-16473FF23B16}"/>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6" name="VOORBEELD">
                <a:extLst>
                  <a:ext uri="{FF2B5EF4-FFF2-40B4-BE49-F238E27FC236}">
                    <a16:creationId xmlns:a16="http://schemas.microsoft.com/office/drawing/2014/main" id="{2A660612-F281-58C0-794A-BADE0FE033A1}"/>
                  </a:ext>
                </a:extLst>
              </p:cNvPr>
              <p:cNvGrpSpPr/>
              <p:nvPr/>
            </p:nvGrpSpPr>
            <p:grpSpPr>
              <a:xfrm>
                <a:off x="-3596463" y="501346"/>
                <a:ext cx="3234311" cy="558875"/>
                <a:chOff x="-3605171" y="458674"/>
                <a:chExt cx="3234311" cy="558875"/>
              </a:xfrm>
            </p:grpSpPr>
            <p:sp>
              <p:nvSpPr>
                <p:cNvPr id="39" name="Rechthoek 38">
                  <a:extLst>
                    <a:ext uri="{FF2B5EF4-FFF2-40B4-BE49-F238E27FC236}">
                      <a16:creationId xmlns:a16="http://schemas.microsoft.com/office/drawing/2014/main" id="{F6899F5E-152D-7D00-F0D3-E3FC5E63C692}"/>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0" name="Rechte verbindingslijn 39">
                  <a:extLst>
                    <a:ext uri="{FF2B5EF4-FFF2-40B4-BE49-F238E27FC236}">
                      <a16:creationId xmlns:a16="http://schemas.microsoft.com/office/drawing/2014/main" id="{620C7D0E-9C21-8904-87B4-C41FA7CB5F59}"/>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A1FC62F8-842F-48D7-8C15-0051C03B7030}"/>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C7E54DB-24CA-7BB2-3D52-D8DF7E080D63}"/>
                    </a:ext>
                  </a:extLst>
                </p:cNvPr>
                <p:cNvGrpSpPr/>
                <p:nvPr/>
              </p:nvGrpSpPr>
              <p:grpSpPr>
                <a:xfrm>
                  <a:off x="-3386247" y="830871"/>
                  <a:ext cx="139423" cy="109566"/>
                  <a:chOff x="-2866744" y="827071"/>
                  <a:chExt cx="168701" cy="132575"/>
                </a:xfrm>
              </p:grpSpPr>
              <p:grpSp>
                <p:nvGrpSpPr>
                  <p:cNvPr id="72" name="Groep 71">
                    <a:extLst>
                      <a:ext uri="{FF2B5EF4-FFF2-40B4-BE49-F238E27FC236}">
                        <a16:creationId xmlns:a16="http://schemas.microsoft.com/office/drawing/2014/main" id="{B42B233A-A59B-990F-B0B4-84DC58EC54EF}"/>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FF105F6C-374D-3BAE-ADF2-A38548EC0F4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0A5EC25-B665-C178-72AB-4A7BE68E47C9}"/>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1872CC9E-99BD-4462-40B7-77B32395342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A72D38A4-50D4-63DD-A23F-A7D9B56789E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70509CDB-76C1-9839-B967-8A1916E4DDE9}"/>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69">
                    <a:extLst>
                      <a:ext uri="{FF2B5EF4-FFF2-40B4-BE49-F238E27FC236}">
                        <a16:creationId xmlns:a16="http://schemas.microsoft.com/office/drawing/2014/main" id="{4E4CD8BC-0B17-AD40-F3BE-471E58E61BC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7C5AF2A3-5EDC-CFD0-4D05-625ED2AB2B7C}"/>
                    </a:ext>
                  </a:extLst>
                </p:cNvPr>
                <p:cNvGrpSpPr/>
                <p:nvPr/>
              </p:nvGrpSpPr>
              <p:grpSpPr>
                <a:xfrm>
                  <a:off x="-3605171" y="830871"/>
                  <a:ext cx="139423" cy="109566"/>
                  <a:chOff x="-2866744" y="518074"/>
                  <a:chExt cx="168701" cy="132575"/>
                </a:xfrm>
              </p:grpSpPr>
              <p:grpSp>
                <p:nvGrpSpPr>
                  <p:cNvPr id="65" name="Groep 64">
                    <a:extLst>
                      <a:ext uri="{FF2B5EF4-FFF2-40B4-BE49-F238E27FC236}">
                        <a16:creationId xmlns:a16="http://schemas.microsoft.com/office/drawing/2014/main" id="{6486DCD3-D1CF-06B6-AAC8-B2E4DB89C0F7}"/>
                      </a:ext>
                    </a:extLst>
                  </p:cNvPr>
                  <p:cNvGrpSpPr/>
                  <p:nvPr/>
                </p:nvGrpSpPr>
                <p:grpSpPr>
                  <a:xfrm>
                    <a:off x="-2866744" y="518074"/>
                    <a:ext cx="168701" cy="132575"/>
                    <a:chOff x="-2866744" y="518074"/>
                    <a:chExt cx="168701" cy="132575"/>
                  </a:xfrm>
                </p:grpSpPr>
                <p:cxnSp>
                  <p:nvCxnSpPr>
                    <p:cNvPr id="67" name="Rechte verbindingslijn 66">
                      <a:extLst>
                        <a:ext uri="{FF2B5EF4-FFF2-40B4-BE49-F238E27FC236}">
                          <a16:creationId xmlns:a16="http://schemas.microsoft.com/office/drawing/2014/main" id="{07A50912-08BD-F483-8744-BE161A62B42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6F56286-F576-D4EB-8C98-BCD8784801B8}"/>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1F33C0C-9E39-78E4-74CF-2FA7C1444C9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680AA95-A59E-A93A-A53F-55514B3BED5E}"/>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FDA96B1-F236-541F-073B-D0DD0878DEA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6" name="Pijl: rechts 62">
                    <a:extLst>
                      <a:ext uri="{FF2B5EF4-FFF2-40B4-BE49-F238E27FC236}">
                        <a16:creationId xmlns:a16="http://schemas.microsoft.com/office/drawing/2014/main" id="{561B2F96-DD00-5C1C-5499-950045C533D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6B484CE-DD3E-A286-6CF9-419175CDC048}"/>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AD55EDF4-1546-AF16-C387-CE5B91095E04}"/>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6" name="Rechthoek 45">
                  <a:extLst>
                    <a:ext uri="{FF2B5EF4-FFF2-40B4-BE49-F238E27FC236}">
                      <a16:creationId xmlns:a16="http://schemas.microsoft.com/office/drawing/2014/main" id="{3146F702-4B4F-7AFA-425C-672F897D5492}"/>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7" name="Groep 46">
                  <a:extLst>
                    <a:ext uri="{FF2B5EF4-FFF2-40B4-BE49-F238E27FC236}">
                      <a16:creationId xmlns:a16="http://schemas.microsoft.com/office/drawing/2014/main" id="{5A510D34-A2EA-3C79-6634-B1CFF46BA13A}"/>
                    </a:ext>
                  </a:extLst>
                </p:cNvPr>
                <p:cNvGrpSpPr/>
                <p:nvPr/>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C5B45FCF-0AA1-7BFC-3F74-62B4240F3F1F}"/>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D1C291A5-77F0-D69E-1072-57D80F02DFCE}"/>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C5CCEAFC-356E-073E-26F0-7C9DF78064B5}"/>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994B902-0787-5479-7724-FF37FAAA820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2DA2DEE-FF7F-66BB-D69A-6045B5800995}"/>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46F53EFE-B055-EE89-8139-920D26B462F1}"/>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3648399-D251-D307-CA82-DD46E8002C1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5">
                    <a:extLst>
                      <a:ext uri="{FF2B5EF4-FFF2-40B4-BE49-F238E27FC236}">
                        <a16:creationId xmlns:a16="http://schemas.microsoft.com/office/drawing/2014/main" id="{275092DF-79D6-726E-1414-2CE1B2E60A9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44C9F527-3327-CE59-509C-64ED21DE1BD1}"/>
                    </a:ext>
                  </a:extLst>
                </p:cNvPr>
                <p:cNvGrpSpPr/>
                <p:nvPr/>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A8095D0A-51D4-6E89-606F-B761967AB62A}"/>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A32179FF-2A82-8D5C-A217-EA9667BC30AA}"/>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D75CED7B-6C89-0BA8-D5EE-DA65505246C5}"/>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B0CF3F77-F602-C252-F9E1-6BFB17B2F769}"/>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675226E0-4AFD-47FF-9D6F-745582F1DEB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F4EFE8BA-E054-1310-4A43-1F3E1967321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A09F8F18-EDEA-8428-4683-929A9C55425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47">
                    <a:extLst>
                      <a:ext uri="{FF2B5EF4-FFF2-40B4-BE49-F238E27FC236}">
                        <a16:creationId xmlns:a16="http://schemas.microsoft.com/office/drawing/2014/main" id="{AE50A432-B78D-4F33-1B39-309892E48D7A}"/>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D975D0C5-32C1-00E0-C003-3B7E87696199}"/>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8" name="Rechthoek 37">
                <a:extLst>
                  <a:ext uri="{FF2B5EF4-FFF2-40B4-BE49-F238E27FC236}">
                    <a16:creationId xmlns:a16="http://schemas.microsoft.com/office/drawing/2014/main" id="{540167AA-E231-FF91-028B-0DD1F7BE4480}"/>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6" name="Ovaal 25">
              <a:extLst>
                <a:ext uri="{FF2B5EF4-FFF2-40B4-BE49-F238E27FC236}">
                  <a16:creationId xmlns:a16="http://schemas.microsoft.com/office/drawing/2014/main" id="{8AFEC99A-4FFC-4E27-877B-0157D0ED9FA1}"/>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7" name="Rechthoek 26">
              <a:extLst>
                <a:ext uri="{FF2B5EF4-FFF2-40B4-BE49-F238E27FC236}">
                  <a16:creationId xmlns:a16="http://schemas.microsoft.com/office/drawing/2014/main" id="{C06BB8CD-1E11-76FA-4C84-730FCE14A5F9}"/>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8" name="Rechthoek 27">
              <a:extLst>
                <a:ext uri="{FF2B5EF4-FFF2-40B4-BE49-F238E27FC236}">
                  <a16:creationId xmlns:a16="http://schemas.microsoft.com/office/drawing/2014/main" id="{92B81B58-01F2-0460-F1D3-A86D88295F1F}"/>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3452680075"/>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with 4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inhoud 7">
            <a:extLst>
              <a:ext uri="{FF2B5EF4-FFF2-40B4-BE49-F238E27FC236}">
                <a16:creationId xmlns:a16="http://schemas.microsoft.com/office/drawing/2014/main" id="{74935792-0593-ADC0-7B81-4BC50735B50D}"/>
              </a:ext>
            </a:extLst>
          </p:cNvPr>
          <p:cNvSpPr>
            <a:spLocks noGrp="1"/>
          </p:cNvSpPr>
          <p:nvPr>
            <p:ph sz="quarter" idx="14"/>
          </p:nvPr>
        </p:nvSpPr>
        <p:spPr>
          <a:xfrm>
            <a:off x="9382862"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ijdelijke aanduiding voor inhoud 7">
            <a:extLst>
              <a:ext uri="{FF2B5EF4-FFF2-40B4-BE49-F238E27FC236}">
                <a16:creationId xmlns:a16="http://schemas.microsoft.com/office/drawing/2014/main" id="{651B3E1B-DB16-A5A8-62FA-A7A4A45ADBC8}"/>
              </a:ext>
            </a:extLst>
          </p:cNvPr>
          <p:cNvSpPr>
            <a:spLocks noGrp="1"/>
          </p:cNvSpPr>
          <p:nvPr>
            <p:ph sz="quarter" idx="15"/>
          </p:nvPr>
        </p:nvSpPr>
        <p:spPr>
          <a:xfrm>
            <a:off x="3452400"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inhoud 7">
            <a:extLst>
              <a:ext uri="{FF2B5EF4-FFF2-40B4-BE49-F238E27FC236}">
                <a16:creationId xmlns:a16="http://schemas.microsoft.com/office/drawing/2014/main" id="{CA33091D-7E66-A3C1-1AB7-6DFE3C1A3020}"/>
              </a:ext>
            </a:extLst>
          </p:cNvPr>
          <p:cNvSpPr>
            <a:spLocks noGrp="1"/>
          </p:cNvSpPr>
          <p:nvPr>
            <p:ph sz="quarter" idx="16"/>
          </p:nvPr>
        </p:nvSpPr>
        <p:spPr>
          <a:xfrm>
            <a:off x="6446400" y="1628781"/>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6B792BE4-53EE-9735-B05C-F991882F9921}"/>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2" name="Tijdelijke aanduiding voor voettekst 11">
            <a:extLst>
              <a:ext uri="{FF2B5EF4-FFF2-40B4-BE49-F238E27FC236}">
                <a16:creationId xmlns:a16="http://schemas.microsoft.com/office/drawing/2014/main" id="{FAE0E72B-7FE8-8915-D979-477C9D488966}"/>
              </a:ext>
            </a:extLst>
          </p:cNvPr>
          <p:cNvSpPr>
            <a:spLocks noGrp="1"/>
          </p:cNvSpPr>
          <p:nvPr>
            <p:ph type="ftr" sz="quarter" idx="18"/>
          </p:nvPr>
        </p:nvSpPr>
        <p:spPr/>
        <p:txBody>
          <a:bodyPr/>
          <a:lstStyle/>
          <a:p>
            <a:endParaRPr lang="en-US"/>
          </a:p>
        </p:txBody>
      </p:sp>
      <p:sp>
        <p:nvSpPr>
          <p:cNvPr id="13" name="Tijdelijke aanduiding voor dianummer 12">
            <a:extLst>
              <a:ext uri="{FF2B5EF4-FFF2-40B4-BE49-F238E27FC236}">
                <a16:creationId xmlns:a16="http://schemas.microsoft.com/office/drawing/2014/main" id="{7C62E50D-F720-8D45-79B0-BEAF18D75DDA}"/>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2" name="Groep 141">
            <a:extLst>
              <a:ext uri="{FF2B5EF4-FFF2-40B4-BE49-F238E27FC236}">
                <a16:creationId xmlns:a16="http://schemas.microsoft.com/office/drawing/2014/main" id="{D86A2558-350F-8B91-415B-545174A6F0D0}"/>
              </a:ext>
            </a:extLst>
          </p:cNvPr>
          <p:cNvGrpSpPr/>
          <p:nvPr/>
        </p:nvGrpSpPr>
        <p:grpSpPr>
          <a:xfrm>
            <a:off x="12400801" y="3134542"/>
            <a:ext cx="3600000" cy="4029644"/>
            <a:chOff x="12395368" y="2773278"/>
            <a:chExt cx="3600000" cy="4029644"/>
          </a:xfrm>
        </p:grpSpPr>
        <p:sp>
          <p:nvSpPr>
            <p:cNvPr id="143" name="Rechthoek 142">
              <a:extLst>
                <a:ext uri="{FF2B5EF4-FFF2-40B4-BE49-F238E27FC236}">
                  <a16:creationId xmlns:a16="http://schemas.microsoft.com/office/drawing/2014/main" id="{F2234899-D9E7-64BB-ABD7-93C02F180A0D}"/>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4" name="Ovaal 143">
              <a:extLst>
                <a:ext uri="{FF2B5EF4-FFF2-40B4-BE49-F238E27FC236}">
                  <a16:creationId xmlns:a16="http://schemas.microsoft.com/office/drawing/2014/main" id="{5BD9B60C-6588-05F1-FA6F-6B45993CCE17}"/>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5" name="Rechthoek 144">
              <a:extLst>
                <a:ext uri="{FF2B5EF4-FFF2-40B4-BE49-F238E27FC236}">
                  <a16:creationId xmlns:a16="http://schemas.microsoft.com/office/drawing/2014/main" id="{20DA2CCF-CE39-D3DF-49C0-556EC17E6228}"/>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6" name="Ovaal 145">
              <a:extLst>
                <a:ext uri="{FF2B5EF4-FFF2-40B4-BE49-F238E27FC236}">
                  <a16:creationId xmlns:a16="http://schemas.microsoft.com/office/drawing/2014/main" id="{8C53157B-C2CA-C17F-057B-65BE6F09343B}"/>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7" name="Rechthoek 146">
              <a:extLst>
                <a:ext uri="{FF2B5EF4-FFF2-40B4-BE49-F238E27FC236}">
                  <a16:creationId xmlns:a16="http://schemas.microsoft.com/office/drawing/2014/main" id="{B8B99308-36DA-5345-A48D-0DB833F998E6}"/>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8" name="Ovaal 147">
              <a:extLst>
                <a:ext uri="{FF2B5EF4-FFF2-40B4-BE49-F238E27FC236}">
                  <a16:creationId xmlns:a16="http://schemas.microsoft.com/office/drawing/2014/main" id="{C147B810-37E1-B66E-C106-433FC55545B8}"/>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9" name="Rechthoek 148">
              <a:extLst>
                <a:ext uri="{FF2B5EF4-FFF2-40B4-BE49-F238E27FC236}">
                  <a16:creationId xmlns:a16="http://schemas.microsoft.com/office/drawing/2014/main" id="{68CC4882-023E-7839-D15A-0ED72B988DDA}"/>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50" name="Rechthoek 149">
              <a:extLst>
                <a:ext uri="{FF2B5EF4-FFF2-40B4-BE49-F238E27FC236}">
                  <a16:creationId xmlns:a16="http://schemas.microsoft.com/office/drawing/2014/main" id="{43D62831-92AC-C6BE-0E09-9D361FE0E1A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1" name="Afbeelding 150">
            <a:extLst>
              <a:ext uri="{FF2B5EF4-FFF2-40B4-BE49-F238E27FC236}">
                <a16:creationId xmlns:a16="http://schemas.microsoft.com/office/drawing/2014/main" id="{F7486BF6-3BF2-32D1-F955-3A85F12F7099}"/>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0F231A5-F853-E4F1-D1F7-369C9BD89583}"/>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895005AD-2E62-5DCC-16B6-A9A5A40AEE52}"/>
                </a:ext>
              </a:extLst>
            </p:cNvPr>
            <p:cNvGrpSpPr/>
            <p:nvPr/>
          </p:nvGrpSpPr>
          <p:grpSpPr>
            <a:xfrm>
              <a:off x="-3812294" y="4243294"/>
              <a:ext cx="3600000" cy="2614706"/>
              <a:chOff x="-3808800" y="4200525"/>
              <a:chExt cx="3600000" cy="2614706"/>
            </a:xfrm>
          </p:grpSpPr>
          <p:sp>
            <p:nvSpPr>
              <p:cNvPr id="14" name="Rechthoek 13">
                <a:extLst>
                  <a:ext uri="{FF2B5EF4-FFF2-40B4-BE49-F238E27FC236}">
                    <a16:creationId xmlns:a16="http://schemas.microsoft.com/office/drawing/2014/main" id="{5A2EF88E-6B54-9A00-2FA2-59BB3E9CFD8D}"/>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5" name="Ovaal 14">
                <a:extLst>
                  <a:ext uri="{FF2B5EF4-FFF2-40B4-BE49-F238E27FC236}">
                    <a16:creationId xmlns:a16="http://schemas.microsoft.com/office/drawing/2014/main" id="{10626373-C019-725B-A701-07249F9949A8}"/>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6" name="Rechthoek 15">
                <a:extLst>
                  <a:ext uri="{FF2B5EF4-FFF2-40B4-BE49-F238E27FC236}">
                    <a16:creationId xmlns:a16="http://schemas.microsoft.com/office/drawing/2014/main" id="{3B627675-2DB0-A8D2-8079-A1D5B56B1EB2}"/>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7" name="Groep 16">
                <a:extLst>
                  <a:ext uri="{FF2B5EF4-FFF2-40B4-BE49-F238E27FC236}">
                    <a16:creationId xmlns:a16="http://schemas.microsoft.com/office/drawing/2014/main" id="{BD946B61-2395-639F-59EF-6C32E916B6E6}"/>
                  </a:ext>
                </a:extLst>
              </p:cNvPr>
              <p:cNvGrpSpPr/>
              <p:nvPr/>
            </p:nvGrpSpPr>
            <p:grpSpPr>
              <a:xfrm>
                <a:off x="-3353490" y="6489233"/>
                <a:ext cx="825500" cy="209550"/>
                <a:chOff x="13496528" y="3168235"/>
                <a:chExt cx="825500" cy="209550"/>
              </a:xfrm>
            </p:grpSpPr>
            <p:sp>
              <p:nvSpPr>
                <p:cNvPr id="22" name="Rechthoek 21">
                  <a:extLst>
                    <a:ext uri="{FF2B5EF4-FFF2-40B4-BE49-F238E27FC236}">
                      <a16:creationId xmlns:a16="http://schemas.microsoft.com/office/drawing/2014/main" id="{8CD99CB1-E077-735E-B774-1861795BD8DB}"/>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3" name="Rechte verbindingslijn 22">
                  <a:extLst>
                    <a:ext uri="{FF2B5EF4-FFF2-40B4-BE49-F238E27FC236}">
                      <a16:creationId xmlns:a16="http://schemas.microsoft.com/office/drawing/2014/main" id="{528E65DA-3BB9-11FE-CD0A-9A56B5C3F985}"/>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4" name="Gelijkbenige driehoek 134">
                  <a:extLst>
                    <a:ext uri="{FF2B5EF4-FFF2-40B4-BE49-F238E27FC236}">
                      <a16:creationId xmlns:a16="http://schemas.microsoft.com/office/drawing/2014/main" id="{DBE61089-9F52-D7C7-A0DC-7F77C270BDDB}"/>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283349E8-095E-1A48-F339-71C43EDF2A33}"/>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9" name="Rechthoek 18">
                <a:extLst>
                  <a:ext uri="{FF2B5EF4-FFF2-40B4-BE49-F238E27FC236}">
                    <a16:creationId xmlns:a16="http://schemas.microsoft.com/office/drawing/2014/main" id="{77222BA4-9AAD-601E-F04E-AB507A3F8C10}"/>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20" name="Rechthoek 19">
                <a:extLst>
                  <a:ext uri="{FF2B5EF4-FFF2-40B4-BE49-F238E27FC236}">
                    <a16:creationId xmlns:a16="http://schemas.microsoft.com/office/drawing/2014/main" id="{0843F773-05AD-E62E-70F5-F05EBB59D75B}"/>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1" name="Ovaal 20">
                <a:extLst>
                  <a:ext uri="{FF2B5EF4-FFF2-40B4-BE49-F238E27FC236}">
                    <a16:creationId xmlns:a16="http://schemas.microsoft.com/office/drawing/2014/main" id="{4565E9E6-4258-3B05-D127-EFA9599A9270}"/>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AA6C4141-48BE-7633-32F2-B08771C2D155}"/>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5" name="Groep 24">
            <a:extLst>
              <a:ext uri="{FF2B5EF4-FFF2-40B4-BE49-F238E27FC236}">
                <a16:creationId xmlns:a16="http://schemas.microsoft.com/office/drawing/2014/main" id="{AE0B7663-4C4A-F5B3-5CF4-C0395C6952F2}"/>
              </a:ext>
            </a:extLst>
          </p:cNvPr>
          <p:cNvGrpSpPr/>
          <p:nvPr/>
        </p:nvGrpSpPr>
        <p:grpSpPr>
          <a:xfrm>
            <a:off x="-3808800" y="0"/>
            <a:ext cx="3600000" cy="3361037"/>
            <a:chOff x="-3808800" y="0"/>
            <a:chExt cx="3600000" cy="3361037"/>
          </a:xfrm>
        </p:grpSpPr>
        <p:grpSp>
          <p:nvGrpSpPr>
            <p:cNvPr id="26" name="Groep 25">
              <a:extLst>
                <a:ext uri="{FF2B5EF4-FFF2-40B4-BE49-F238E27FC236}">
                  <a16:creationId xmlns:a16="http://schemas.microsoft.com/office/drawing/2014/main" id="{BEB2D311-00FA-ED53-4E01-BE84CB8AB5D4}"/>
                </a:ext>
              </a:extLst>
            </p:cNvPr>
            <p:cNvGrpSpPr/>
            <p:nvPr/>
          </p:nvGrpSpPr>
          <p:grpSpPr>
            <a:xfrm>
              <a:off x="-3808800" y="0"/>
              <a:ext cx="3600000" cy="3361037"/>
              <a:chOff x="-3777458" y="0"/>
              <a:chExt cx="3600000" cy="3361037"/>
            </a:xfrm>
          </p:grpSpPr>
          <p:sp>
            <p:nvSpPr>
              <p:cNvPr id="30" name="Rechthoek 29">
                <a:extLst>
                  <a:ext uri="{FF2B5EF4-FFF2-40B4-BE49-F238E27FC236}">
                    <a16:creationId xmlns:a16="http://schemas.microsoft.com/office/drawing/2014/main" id="{D142260B-D436-EE92-89BB-229E2E468D3C}"/>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1" name="Ovaal 30">
                <a:extLst>
                  <a:ext uri="{FF2B5EF4-FFF2-40B4-BE49-F238E27FC236}">
                    <a16:creationId xmlns:a16="http://schemas.microsoft.com/office/drawing/2014/main" id="{87031949-C74C-070D-C2E4-6AEECD75E4D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2" name="Rechthoek 31">
                <a:extLst>
                  <a:ext uri="{FF2B5EF4-FFF2-40B4-BE49-F238E27FC236}">
                    <a16:creationId xmlns:a16="http://schemas.microsoft.com/office/drawing/2014/main" id="{A6225CB1-7016-4C9B-73C4-DB3456ADE81E}"/>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3" name="Ovaal 32">
                <a:extLst>
                  <a:ext uri="{FF2B5EF4-FFF2-40B4-BE49-F238E27FC236}">
                    <a16:creationId xmlns:a16="http://schemas.microsoft.com/office/drawing/2014/main" id="{6AD69FCF-18C6-AECE-63D0-1768602A6BDC}"/>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4" name="Rechthoek 33">
                <a:extLst>
                  <a:ext uri="{FF2B5EF4-FFF2-40B4-BE49-F238E27FC236}">
                    <a16:creationId xmlns:a16="http://schemas.microsoft.com/office/drawing/2014/main" id="{458A70B8-02C4-8F48-DEB3-8A7A903EDF7C}"/>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5" name="Ovaal 34">
                <a:extLst>
                  <a:ext uri="{FF2B5EF4-FFF2-40B4-BE49-F238E27FC236}">
                    <a16:creationId xmlns:a16="http://schemas.microsoft.com/office/drawing/2014/main" id="{1C92D8BB-7218-CF7A-A29E-ABCB78DA240B}"/>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6" name="Ovaal 35">
                <a:extLst>
                  <a:ext uri="{FF2B5EF4-FFF2-40B4-BE49-F238E27FC236}">
                    <a16:creationId xmlns:a16="http://schemas.microsoft.com/office/drawing/2014/main" id="{EA0B7601-C68A-690C-2F93-2FA7DC6E4FB3}"/>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7" name="VOORBEELD">
                <a:extLst>
                  <a:ext uri="{FF2B5EF4-FFF2-40B4-BE49-F238E27FC236}">
                    <a16:creationId xmlns:a16="http://schemas.microsoft.com/office/drawing/2014/main" id="{08B39B35-7D4B-3BBA-6947-F7534EB35BAB}"/>
                  </a:ext>
                </a:extLst>
              </p:cNvPr>
              <p:cNvGrpSpPr/>
              <p:nvPr/>
            </p:nvGrpSpPr>
            <p:grpSpPr>
              <a:xfrm>
                <a:off x="-3596463" y="501346"/>
                <a:ext cx="3234311" cy="558875"/>
                <a:chOff x="-3605171" y="458674"/>
                <a:chExt cx="3234311" cy="558875"/>
              </a:xfrm>
            </p:grpSpPr>
            <p:sp>
              <p:nvSpPr>
                <p:cNvPr id="40" name="Rechthoek 39">
                  <a:extLst>
                    <a:ext uri="{FF2B5EF4-FFF2-40B4-BE49-F238E27FC236}">
                      <a16:creationId xmlns:a16="http://schemas.microsoft.com/office/drawing/2014/main" id="{FBCC2BE9-D027-EE12-999B-DB0236F4AE04}"/>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1" name="Rechte verbindingslijn 40">
                  <a:extLst>
                    <a:ext uri="{FF2B5EF4-FFF2-40B4-BE49-F238E27FC236}">
                      <a16:creationId xmlns:a16="http://schemas.microsoft.com/office/drawing/2014/main" id="{C190D4ED-B436-EA12-22A6-5E93EC5E8F56}"/>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6ADEAC6-4DBE-A4B3-0687-3BC84C52E7A9}"/>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B54D347E-ED72-78A0-194F-D644E58EAB30}"/>
                    </a:ext>
                  </a:extLst>
                </p:cNvPr>
                <p:cNvGrpSpPr/>
                <p:nvPr/>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DE656FBA-38AF-2C95-2356-FAA339CE4604}"/>
                      </a:ext>
                    </a:extLst>
                  </p:cNvPr>
                  <p:cNvGrpSpPr/>
                  <p:nvPr/>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B1228B28-133D-CCFA-8B44-5B946FE14C6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E0E984FE-190B-D00F-EB97-0B8B4198CD5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D93459FE-76A8-415B-D86C-A332CFBCA513}"/>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A8C484B-5511-930E-E70C-43984BEB51E5}"/>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0DB8BE92-0B82-B84C-E39E-FF94DD072CF2}"/>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69">
                    <a:extLst>
                      <a:ext uri="{FF2B5EF4-FFF2-40B4-BE49-F238E27FC236}">
                        <a16:creationId xmlns:a16="http://schemas.microsoft.com/office/drawing/2014/main" id="{2F45FA39-32B5-6302-706D-5C0BEEFC6EAA}"/>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42E49BB9-1281-B376-E723-753E506483C2}"/>
                    </a:ext>
                  </a:extLst>
                </p:cNvPr>
                <p:cNvGrpSpPr/>
                <p:nvPr/>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956FD95C-D7D3-102D-89B9-AC7B81F0778F}"/>
                      </a:ext>
                    </a:extLst>
                  </p:cNvPr>
                  <p:cNvGrpSpPr/>
                  <p:nvPr/>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FB256E54-93E8-87AD-CA9E-EFF8D22215B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FFCB036-255A-B5F6-599E-A01224C139D0}"/>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C4A4FB59-B7FB-C0C5-48E0-A75848C1C6D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2F9E2065-24CC-CECE-119C-87DE77F0E096}"/>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A8EF6536-F3E7-7326-A9EB-DFA0D829DFA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2">
                    <a:extLst>
                      <a:ext uri="{FF2B5EF4-FFF2-40B4-BE49-F238E27FC236}">
                        <a16:creationId xmlns:a16="http://schemas.microsoft.com/office/drawing/2014/main" id="{07236B74-B63C-0F59-7926-190F72D25BB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C3371DB2-A5F1-0FD0-26F5-B1CE00D1AE42}"/>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EA46743C-2EA1-B665-7BEA-0742A0050827}"/>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7" name="Rechthoek 46">
                  <a:extLst>
                    <a:ext uri="{FF2B5EF4-FFF2-40B4-BE49-F238E27FC236}">
                      <a16:creationId xmlns:a16="http://schemas.microsoft.com/office/drawing/2014/main" id="{A94448C3-D4C5-E53D-33EF-3702A15D56BF}"/>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8" name="Groep 47">
                  <a:extLst>
                    <a:ext uri="{FF2B5EF4-FFF2-40B4-BE49-F238E27FC236}">
                      <a16:creationId xmlns:a16="http://schemas.microsoft.com/office/drawing/2014/main" id="{44AEEF45-5A55-9A4B-40DD-EC8E03A4083F}"/>
                    </a:ext>
                  </a:extLst>
                </p:cNvPr>
                <p:cNvGrpSpPr/>
                <p:nvPr/>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AF23766F-8EE1-9CDE-0B7E-2725FF6FF19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071BA7F8-DCC6-4280-59F5-0AC456C0CD2B}"/>
                      </a:ext>
                    </a:extLst>
                  </p:cNvPr>
                  <p:cNvGrpSpPr/>
                  <p:nvPr/>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79712E8B-9EBB-BEF0-5EFE-2A2108CB0AB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AC87872-343B-CDD9-799E-AA099B15D98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E369ECF9-B4D2-024A-24F7-A7CBD61E616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71DD93F3-BBAE-C036-92D4-8E644D940618}"/>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1D60906C-45ED-4CE8-FEED-3840F1719F47}"/>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5">
                    <a:extLst>
                      <a:ext uri="{FF2B5EF4-FFF2-40B4-BE49-F238E27FC236}">
                        <a16:creationId xmlns:a16="http://schemas.microsoft.com/office/drawing/2014/main" id="{8BB28B29-480C-4BB9-034B-1E743104C0F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CEA229B9-9059-447F-9C34-E7C1580D786E}"/>
                    </a:ext>
                  </a:extLst>
                </p:cNvPr>
                <p:cNvGrpSpPr/>
                <p:nvPr/>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A0EE617A-66C5-AC30-3A7B-1449CF696F94}"/>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9D60C243-183D-94D2-5CAA-F9B7CD5DEC41}"/>
                      </a:ext>
                    </a:extLst>
                  </p:cNvPr>
                  <p:cNvGrpSpPr/>
                  <p:nvPr/>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1CD64CE2-C964-D5EB-142A-7265CF12093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3D3B05E5-1BE8-48BE-B20F-8D4B429FA526}"/>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1140B5D2-F10A-E99D-A6D4-57E866866D6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E62D313F-B739-132A-5BF4-9CA8F6B0DC7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D1212006-DD68-2352-3A1B-75E62E2CFF4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47">
                    <a:extLst>
                      <a:ext uri="{FF2B5EF4-FFF2-40B4-BE49-F238E27FC236}">
                        <a16:creationId xmlns:a16="http://schemas.microsoft.com/office/drawing/2014/main" id="{42F12E11-8833-C649-6B59-69AEFE79B64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8" name="Rechthoek 37">
                <a:extLst>
                  <a:ext uri="{FF2B5EF4-FFF2-40B4-BE49-F238E27FC236}">
                    <a16:creationId xmlns:a16="http://schemas.microsoft.com/office/drawing/2014/main" id="{392D9655-F5DC-F4C0-5D4E-59486CF091E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9" name="Rechthoek 38">
                <a:extLst>
                  <a:ext uri="{FF2B5EF4-FFF2-40B4-BE49-F238E27FC236}">
                    <a16:creationId xmlns:a16="http://schemas.microsoft.com/office/drawing/2014/main" id="{FB1B6BCA-3B55-42BB-9862-FD4F9D4158B0}"/>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7" name="Ovaal 26">
              <a:extLst>
                <a:ext uri="{FF2B5EF4-FFF2-40B4-BE49-F238E27FC236}">
                  <a16:creationId xmlns:a16="http://schemas.microsoft.com/office/drawing/2014/main" id="{8AEFBA7B-2C77-14A6-2982-7181B61E4F4B}"/>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8" name="Rechthoek 27">
              <a:extLst>
                <a:ext uri="{FF2B5EF4-FFF2-40B4-BE49-F238E27FC236}">
                  <a16:creationId xmlns:a16="http://schemas.microsoft.com/office/drawing/2014/main" id="{74A882A0-7DF2-5E64-9578-F9B8ABAAC65A}"/>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9" name="Rechthoek 28">
              <a:extLst>
                <a:ext uri="{FF2B5EF4-FFF2-40B4-BE49-F238E27FC236}">
                  <a16:creationId xmlns:a16="http://schemas.microsoft.com/office/drawing/2014/main" id="{4CE4D130-5815-19D5-DBE0-34AFF363F6B1}"/>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2694409665"/>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2345" y="250257"/>
            <a:ext cx="9692640" cy="4602845"/>
          </a:xfrm>
        </p:spPr>
        <p:txBody>
          <a:bodyPr vert="horz" lIns="91440" tIns="45720" rIns="91440" bIns="45720" rtlCol="0" anchor="t">
            <a:normAutofit/>
          </a:bodyPr>
          <a:lstStyle>
            <a:lvl1pPr>
              <a:lnSpc>
                <a:spcPct val="90000"/>
              </a:lnSpc>
              <a:defRPr lang="en-US" sz="80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1999" y="5053094"/>
            <a:ext cx="5253789" cy="847192"/>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7192297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976875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60520" y="822960"/>
            <a:ext cx="7305005" cy="972657"/>
          </a:xfrm>
        </p:spPr>
        <p:txBody>
          <a:bodyPr anchor="t"/>
          <a:lstStyle/>
          <a:p>
            <a:r>
              <a:rPr lang="en-US"/>
              <a:t>Click to edit Master title style</a:t>
            </a:r>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3493008" cy="6107204"/>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63095" y="1993392"/>
            <a:ext cx="7305005" cy="4120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06750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74908"/>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762000" y="1802352"/>
            <a:ext cx="5070020"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6394099" y="1802352"/>
            <a:ext cx="5070021"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303478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7196328" cy="1068324"/>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996440"/>
            <a:ext cx="719632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2090" y="6329172"/>
            <a:ext cx="2816835"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974104" y="6329172"/>
            <a:ext cx="2660904" cy="338328"/>
          </a:xfrm>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809836"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8698986" y="758460"/>
            <a:ext cx="3493014" cy="6099541"/>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455580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13702" y="1940943"/>
            <a:ext cx="8771340" cy="4917058"/>
          </a:xfrm>
        </p:spPr>
        <p:txBody>
          <a:bodyPr anchor="b">
            <a:normAutofit/>
          </a:bodyPr>
          <a:lstStyle>
            <a:lvl1pPr>
              <a:lnSpc>
                <a:spcPct val="90000"/>
              </a:lnSpc>
              <a:defRPr sz="7000">
                <a:solidFill>
                  <a:schemeClr val="accent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762000" y="64008"/>
            <a:ext cx="2816835" cy="338328"/>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9290304" y="64008"/>
            <a:ext cx="1612674" cy="338328"/>
          </a:xfrm>
        </p:spPr>
        <p:txBody>
          <a:bodyPr/>
          <a:lstStyle>
            <a:lvl1pPr>
              <a:defRPr>
                <a:solidFill>
                  <a:schemeClr val="accent1"/>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055096" y="64008"/>
            <a:ext cx="457200" cy="338328"/>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00760101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en-GB" noProof="0"/>
              <a:t>Click to edit Master title style</a:t>
            </a:r>
            <a:endParaRPr lang="nl-NL" noProof="0"/>
          </a:p>
        </p:txBody>
      </p:sp>
    </p:spTree>
    <p:extLst>
      <p:ext uri="{BB962C8B-B14F-4D97-AF65-F5344CB8AC3E}">
        <p14:creationId xmlns:p14="http://schemas.microsoft.com/office/powerpoint/2010/main" val="112485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 y="131670"/>
            <a:ext cx="12120283" cy="5093208"/>
          </a:xfrm>
        </p:spPr>
        <p:txBody>
          <a:bodyPr vert="horz" lIns="91440" tIns="45720" rIns="91440" bIns="45720" rtlCol="0" anchor="t">
            <a:normAutofit/>
          </a:bodyPr>
          <a:lstStyle>
            <a:lvl1pPr>
              <a:lnSpc>
                <a:spcPct val="85000"/>
              </a:lnSpc>
              <a:defRPr lang="en-US" sz="12500" spc="-50" baseline="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5356548"/>
            <a:ext cx="6414887" cy="748417"/>
          </a:xfrm>
        </p:spPr>
        <p:txBody>
          <a:bodyPr vert="horz" lIns="91440" tIns="45720" rIns="91440" bIns="45720" rtlCol="0" anchor="ctr">
            <a:normAutofit/>
          </a:bodyPr>
          <a:lstStyle>
            <a:lvl1pPr marL="0" indent="0">
              <a:buNone/>
              <a:defRPr lang="en-US" sz="160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809541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1">
    <p:bg>
      <p:bgPr>
        <a:solidFill>
          <a:schemeClr val="tx1"/>
        </a:solidFill>
        <a:effectLst/>
      </p:bgPr>
    </p:bg>
    <p:spTree>
      <p:nvGrpSpPr>
        <p:cNvPr id="1" name=""/>
        <p:cNvGrpSpPr/>
        <p:nvPr/>
      </p:nvGrpSpPr>
      <p:grpSpPr>
        <a:xfrm>
          <a:off x="0" y="0"/>
          <a:ext cx="0" cy="0"/>
          <a:chOff x="0" y="0"/>
          <a:chExt cx="0" cy="0"/>
        </a:xfrm>
      </p:grpSpPr>
      <p:pic>
        <p:nvPicPr>
          <p:cNvPr id="9" name="Afbeelding 8" descr="Afbeelding met water, Turquoise, Groenblauw, blauw&#10;&#10;Automatisch gegenereerde beschrijving">
            <a:extLst>
              <a:ext uri="{FF2B5EF4-FFF2-40B4-BE49-F238E27FC236}">
                <a16:creationId xmlns:a16="http://schemas.microsoft.com/office/drawing/2014/main" id="{0400FF2D-D284-FBCA-4B88-CE767AC5C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4269570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with image 1">
    <p:spTree>
      <p:nvGrpSpPr>
        <p:cNvPr id="1" name=""/>
        <p:cNvGrpSpPr/>
        <p:nvPr/>
      </p:nvGrpSpPr>
      <p:grpSpPr>
        <a:xfrm>
          <a:off x="0" y="0"/>
          <a:ext cx="0" cy="0"/>
          <a:chOff x="0" y="0"/>
          <a:chExt cx="0" cy="0"/>
        </a:xfrm>
      </p:grpSpPr>
      <p:pic>
        <p:nvPicPr>
          <p:cNvPr id="56" name="Afbeelding 55" descr="Afbeelding met water, Turquoise, Groenblauw, blauw&#10;&#10;Automatisch gegenereerde beschrijving">
            <a:extLst>
              <a:ext uri="{FF2B5EF4-FFF2-40B4-BE49-F238E27FC236}">
                <a16:creationId xmlns:a16="http://schemas.microsoft.com/office/drawing/2014/main" id="{7E206409-CC2F-825B-E30C-368FCFF82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itel 5">
            <a:extLst>
              <a:ext uri="{FF2B5EF4-FFF2-40B4-BE49-F238E27FC236}">
                <a16:creationId xmlns:a16="http://schemas.microsoft.com/office/drawing/2014/main" id="{E87A3647-F878-9D72-7333-B34B4A67803B}"/>
              </a:ext>
            </a:extLst>
          </p:cNvPr>
          <p:cNvSpPr>
            <a:spLocks noGrp="1"/>
          </p:cNvSpPr>
          <p:nvPr>
            <p:ph type="title" hasCustomPrompt="1"/>
          </p:nvPr>
        </p:nvSpPr>
        <p:spPr>
          <a:xfrm>
            <a:off x="5558400" y="1548000"/>
            <a:ext cx="6117663"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29" name="Tijdelijke aanduiding voor tekst 7">
            <a:extLst>
              <a:ext uri="{FF2B5EF4-FFF2-40B4-BE49-F238E27FC236}">
                <a16:creationId xmlns:a16="http://schemas.microsoft.com/office/drawing/2014/main" id="{16821523-30B5-EE07-8096-F58682F90B5B}"/>
              </a:ext>
            </a:extLst>
          </p:cNvPr>
          <p:cNvSpPr>
            <a:spLocks noGrp="1"/>
          </p:cNvSpPr>
          <p:nvPr>
            <p:ph type="body" sz="quarter" idx="11" hasCustomPrompt="1"/>
          </p:nvPr>
        </p:nvSpPr>
        <p:spPr>
          <a:xfrm>
            <a:off x="5558400" y="2232000"/>
            <a:ext cx="6117663"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30" name="Tijdelijke aanduiding voor tekst 9">
            <a:extLst>
              <a:ext uri="{FF2B5EF4-FFF2-40B4-BE49-F238E27FC236}">
                <a16:creationId xmlns:a16="http://schemas.microsoft.com/office/drawing/2014/main" id="{4BD93ADB-8C0B-3A61-E68E-251C67664B62}"/>
              </a:ext>
            </a:extLst>
          </p:cNvPr>
          <p:cNvSpPr>
            <a:spLocks noGrp="1"/>
          </p:cNvSpPr>
          <p:nvPr>
            <p:ph type="body" sz="quarter" idx="12" hasCustomPrompt="1"/>
          </p:nvPr>
        </p:nvSpPr>
        <p:spPr>
          <a:xfrm>
            <a:off x="5558400" y="3150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31" name="Tijdelijke aanduiding voor tekst 9">
            <a:extLst>
              <a:ext uri="{FF2B5EF4-FFF2-40B4-BE49-F238E27FC236}">
                <a16:creationId xmlns:a16="http://schemas.microsoft.com/office/drawing/2014/main" id="{1096CF94-9733-3642-6A2E-FEC82B127478}"/>
              </a:ext>
            </a:extLst>
          </p:cNvPr>
          <p:cNvSpPr>
            <a:spLocks noGrp="1"/>
          </p:cNvSpPr>
          <p:nvPr>
            <p:ph type="body" sz="quarter" idx="13" hasCustomPrompt="1"/>
          </p:nvPr>
        </p:nvSpPr>
        <p:spPr>
          <a:xfrm>
            <a:off x="5558400" y="1062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32" name="Groep 31">
            <a:extLst>
              <a:ext uri="{FF2B5EF4-FFF2-40B4-BE49-F238E27FC236}">
                <a16:creationId xmlns:a16="http://schemas.microsoft.com/office/drawing/2014/main" id="{7D25B4B8-E9FB-5B9E-6DE4-7F14136071D8}"/>
              </a:ext>
            </a:extLst>
          </p:cNvPr>
          <p:cNvGrpSpPr>
            <a:grpSpLocks noChangeAspect="1"/>
          </p:cNvGrpSpPr>
          <p:nvPr/>
        </p:nvGrpSpPr>
        <p:grpSpPr>
          <a:xfrm>
            <a:off x="5558400" y="5014800"/>
            <a:ext cx="2120465" cy="518400"/>
            <a:chOff x="402851" y="1790925"/>
            <a:chExt cx="1403798" cy="343193"/>
          </a:xfrm>
        </p:grpSpPr>
        <p:sp>
          <p:nvSpPr>
            <p:cNvPr id="33" name="Vrije vorm: vorm 32">
              <a:extLst>
                <a:ext uri="{FF2B5EF4-FFF2-40B4-BE49-F238E27FC236}">
                  <a16:creationId xmlns:a16="http://schemas.microsoft.com/office/drawing/2014/main" id="{1A5C452F-F305-3624-7DF8-742656CA189C}"/>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34" name="Graphic 6">
              <a:extLst>
                <a:ext uri="{FF2B5EF4-FFF2-40B4-BE49-F238E27FC236}">
                  <a16:creationId xmlns:a16="http://schemas.microsoft.com/office/drawing/2014/main" id="{B2925CB9-11C0-700D-C934-C94E548A9ECC}"/>
                </a:ext>
              </a:extLst>
            </p:cNvPr>
            <p:cNvGrpSpPr/>
            <p:nvPr/>
          </p:nvGrpSpPr>
          <p:grpSpPr>
            <a:xfrm>
              <a:off x="402851" y="1790925"/>
              <a:ext cx="257376" cy="343193"/>
              <a:chOff x="402851" y="1790925"/>
              <a:chExt cx="257376" cy="343193"/>
            </a:xfrm>
          </p:grpSpPr>
          <p:sp>
            <p:nvSpPr>
              <p:cNvPr id="35" name="Vrije vorm: vorm 34">
                <a:extLst>
                  <a:ext uri="{FF2B5EF4-FFF2-40B4-BE49-F238E27FC236}">
                    <a16:creationId xmlns:a16="http://schemas.microsoft.com/office/drawing/2014/main" id="{4F7BADED-3B9C-C5E9-E820-8EF3DD0875C6}"/>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6E102049-362D-F90A-1CA8-918288E897CE}"/>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
        <p:nvSpPr>
          <p:cNvPr id="60" name="AutoShape 10">
            <a:extLst>
              <a:ext uri="{FF2B5EF4-FFF2-40B4-BE49-F238E27FC236}">
                <a16:creationId xmlns:a16="http://schemas.microsoft.com/office/drawing/2014/main" id="{92EC853E-783C-8B40-E4E7-97F573E2CB8D}"/>
              </a:ext>
            </a:extLst>
          </p:cNvPr>
          <p:cNvSpPr>
            <a:spLocks noChangeAspect="1" noChangeArrowheads="1" noTextEdit="1"/>
          </p:cNvSpPr>
          <p:nvPr/>
        </p:nvSpPr>
        <p:spPr bwMode="auto">
          <a:xfrm>
            <a:off x="-223838" y="312738"/>
            <a:ext cx="5368926"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Tijdelijke aanduiding voor afbeelding 66">
            <a:extLst>
              <a:ext uri="{FF2B5EF4-FFF2-40B4-BE49-F238E27FC236}">
                <a16:creationId xmlns:a16="http://schemas.microsoft.com/office/drawing/2014/main" id="{67EA3340-4739-C64F-7C57-9FA9BF90B997}"/>
              </a:ext>
            </a:extLst>
          </p:cNvPr>
          <p:cNvSpPr>
            <a:spLocks noGrp="1"/>
          </p:cNvSpPr>
          <p:nvPr>
            <p:ph type="pic" sz="quarter" idx="14"/>
          </p:nvPr>
        </p:nvSpPr>
        <p:spPr>
          <a:xfrm>
            <a:off x="-8188" y="320103"/>
            <a:ext cx="5158800" cy="6192000"/>
          </a:xfrm>
          <a:custGeom>
            <a:avLst/>
            <a:gdLst>
              <a:gd name="connsiteX0" fmla="*/ 3692387 w 5145088"/>
              <a:gd name="connsiteY0" fmla="*/ 579 h 6177689"/>
              <a:gd name="connsiteX1" fmla="*/ 4022457 w 5145088"/>
              <a:gd name="connsiteY1" fmla="*/ 249214 h 6177689"/>
              <a:gd name="connsiteX2" fmla="*/ 5124768 w 5145088"/>
              <a:gd name="connsiteY2" fmla="*/ 3272045 h 6177689"/>
              <a:gd name="connsiteX3" fmla="*/ 5115266 w 5145088"/>
              <a:gd name="connsiteY3" fmla="*/ 3557217 h 6177689"/>
              <a:gd name="connsiteX4" fmla="*/ 4003452 w 5145088"/>
              <a:gd name="connsiteY4" fmla="*/ 5962174 h 6177689"/>
              <a:gd name="connsiteX5" fmla="*/ 3499809 w 5145088"/>
              <a:gd name="connsiteY5" fmla="*/ 6142783 h 6177689"/>
              <a:gd name="connsiteX6" fmla="*/ 1105133 w 5145088"/>
              <a:gd name="connsiteY6" fmla="*/ 5021104 h 6177689"/>
              <a:gd name="connsiteX7" fmla="*/ 915080 w 5145088"/>
              <a:gd name="connsiteY7" fmla="*/ 4811977 h 6177689"/>
              <a:gd name="connsiteX8" fmla="*/ 6804 w 5145088"/>
              <a:gd name="connsiteY8" fmla="*/ 2321241 h 6177689"/>
              <a:gd name="connsiteX9" fmla="*/ 0 w 5145088"/>
              <a:gd name="connsiteY9" fmla="*/ 2302584 h 6177689"/>
              <a:gd name="connsiteX10" fmla="*/ 0 w 5145088"/>
              <a:gd name="connsiteY10" fmla="*/ 1322920 h 6177689"/>
              <a:gd name="connsiteX11" fmla="*/ 40833 w 5145088"/>
              <a:gd name="connsiteY11" fmla="*/ 1304353 h 6177689"/>
              <a:gd name="connsiteX12" fmla="*/ 3547323 w 5145088"/>
              <a:gd name="connsiteY12" fmla="*/ 21075 h 6177689"/>
              <a:gd name="connsiteX13" fmla="*/ 3692387 w 5145088"/>
              <a:gd name="connsiteY13" fmla="*/ 579 h 617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5088" h="6177689">
                <a:moveTo>
                  <a:pt x="3692387" y="579"/>
                </a:moveTo>
                <a:cubicBezTo>
                  <a:pt x="3837155" y="8599"/>
                  <a:pt x="3972568" y="99498"/>
                  <a:pt x="4022457" y="249214"/>
                </a:cubicBezTo>
                <a:cubicBezTo>
                  <a:pt x="4022457" y="249214"/>
                  <a:pt x="4022457" y="249214"/>
                  <a:pt x="5124768" y="3272045"/>
                </a:cubicBezTo>
                <a:cubicBezTo>
                  <a:pt x="5153276" y="3367102"/>
                  <a:pt x="5153276" y="3471665"/>
                  <a:pt x="5115266" y="3557217"/>
                </a:cubicBezTo>
                <a:cubicBezTo>
                  <a:pt x="5115266" y="3557217"/>
                  <a:pt x="5115266" y="3557217"/>
                  <a:pt x="4003452" y="5962174"/>
                </a:cubicBezTo>
                <a:cubicBezTo>
                  <a:pt x="3908425" y="6152289"/>
                  <a:pt x="3689863" y="6228335"/>
                  <a:pt x="3499809" y="6142783"/>
                </a:cubicBezTo>
                <a:cubicBezTo>
                  <a:pt x="3499809" y="6142783"/>
                  <a:pt x="3499809" y="6142783"/>
                  <a:pt x="1105133" y="5021104"/>
                </a:cubicBezTo>
                <a:cubicBezTo>
                  <a:pt x="1019609" y="4983081"/>
                  <a:pt x="943588" y="4907035"/>
                  <a:pt x="915080" y="4811977"/>
                </a:cubicBezTo>
                <a:cubicBezTo>
                  <a:pt x="915080" y="4811977"/>
                  <a:pt x="915080" y="4811977"/>
                  <a:pt x="6804" y="2321241"/>
                </a:cubicBezTo>
                <a:lnTo>
                  <a:pt x="0" y="2302584"/>
                </a:lnTo>
                <a:lnTo>
                  <a:pt x="0" y="1322920"/>
                </a:lnTo>
                <a:lnTo>
                  <a:pt x="40833" y="1304353"/>
                </a:lnTo>
                <a:cubicBezTo>
                  <a:pt x="40833" y="1304353"/>
                  <a:pt x="40833" y="1304353"/>
                  <a:pt x="3547323" y="21075"/>
                </a:cubicBezTo>
                <a:cubicBezTo>
                  <a:pt x="3594836" y="4440"/>
                  <a:pt x="3644131" y="-2095"/>
                  <a:pt x="3692387" y="579"/>
                </a:cubicBezTo>
                <a:close/>
              </a:path>
            </a:pathLst>
          </a:custGeom>
        </p:spPr>
        <p:txBody>
          <a:bodyPr wrap="square" lIns="792000" tIns="1368000">
            <a:noAutofit/>
          </a:bodyPr>
          <a:lstStyle>
            <a:lvl1pPr>
              <a:defRPr sz="1000">
                <a:solidFill>
                  <a:schemeClr val="bg1"/>
                </a:solidFill>
              </a:defRPr>
            </a:lvl1pPr>
          </a:lstStyle>
          <a:p>
            <a:r>
              <a:rPr lang="en-US"/>
              <a:t>Click icon to add picture</a:t>
            </a:r>
            <a:endParaRPr lang="en-GB" dirty="0"/>
          </a:p>
        </p:txBody>
      </p:sp>
      <p:grpSp>
        <p:nvGrpSpPr>
          <p:cNvPr id="45" name="Groep 44">
            <a:extLst>
              <a:ext uri="{FF2B5EF4-FFF2-40B4-BE49-F238E27FC236}">
                <a16:creationId xmlns:a16="http://schemas.microsoft.com/office/drawing/2014/main" id="{573FD786-2C0C-2763-D1B6-1A8322F80791}"/>
              </a:ext>
            </a:extLst>
          </p:cNvPr>
          <p:cNvGrpSpPr/>
          <p:nvPr/>
        </p:nvGrpSpPr>
        <p:grpSpPr>
          <a:xfrm>
            <a:off x="-3812294" y="4243294"/>
            <a:ext cx="3600000" cy="2614706"/>
            <a:chOff x="-3812294" y="4243294"/>
            <a:chExt cx="3600000" cy="2614706"/>
          </a:xfrm>
        </p:grpSpPr>
        <p:grpSp>
          <p:nvGrpSpPr>
            <p:cNvPr id="46" name="Groep 45">
              <a:extLst>
                <a:ext uri="{FF2B5EF4-FFF2-40B4-BE49-F238E27FC236}">
                  <a16:creationId xmlns:a16="http://schemas.microsoft.com/office/drawing/2014/main" id="{FCD5A24B-EA84-9FE6-AB48-2A81F0D2428A}"/>
                </a:ext>
              </a:extLst>
            </p:cNvPr>
            <p:cNvGrpSpPr/>
            <p:nvPr/>
          </p:nvGrpSpPr>
          <p:grpSpPr>
            <a:xfrm>
              <a:off x="-3812294" y="4243294"/>
              <a:ext cx="3600000" cy="2614706"/>
              <a:chOff x="-3808800" y="4200525"/>
              <a:chExt cx="3600000" cy="2614706"/>
            </a:xfrm>
          </p:grpSpPr>
          <p:sp>
            <p:nvSpPr>
              <p:cNvPr id="48" name="Rechthoek 47">
                <a:extLst>
                  <a:ext uri="{FF2B5EF4-FFF2-40B4-BE49-F238E27FC236}">
                    <a16:creationId xmlns:a16="http://schemas.microsoft.com/office/drawing/2014/main" id="{9704769D-72EF-8FD1-5519-A34BE9A9A8F7}"/>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49" name="Ovaal 48">
                <a:extLst>
                  <a:ext uri="{FF2B5EF4-FFF2-40B4-BE49-F238E27FC236}">
                    <a16:creationId xmlns:a16="http://schemas.microsoft.com/office/drawing/2014/main" id="{DED0185B-4ABA-0085-5BC9-E6D0FA31FCC5}"/>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50" name="Rechthoek 49">
                <a:extLst>
                  <a:ext uri="{FF2B5EF4-FFF2-40B4-BE49-F238E27FC236}">
                    <a16:creationId xmlns:a16="http://schemas.microsoft.com/office/drawing/2014/main" id="{3243FFB5-CB94-7821-1798-8161DC32AC1C}"/>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51" name="Groep 50">
                <a:extLst>
                  <a:ext uri="{FF2B5EF4-FFF2-40B4-BE49-F238E27FC236}">
                    <a16:creationId xmlns:a16="http://schemas.microsoft.com/office/drawing/2014/main" id="{B8C6E1B6-7817-F7B1-2F09-7F26DF419E81}"/>
                  </a:ext>
                </a:extLst>
              </p:cNvPr>
              <p:cNvGrpSpPr/>
              <p:nvPr/>
            </p:nvGrpSpPr>
            <p:grpSpPr>
              <a:xfrm>
                <a:off x="-3353490" y="6489233"/>
                <a:ext cx="825500" cy="209550"/>
                <a:chOff x="13496528" y="3168235"/>
                <a:chExt cx="825500" cy="209550"/>
              </a:xfrm>
            </p:grpSpPr>
            <p:sp>
              <p:nvSpPr>
                <p:cNvPr id="57" name="Rechthoek 56">
                  <a:extLst>
                    <a:ext uri="{FF2B5EF4-FFF2-40B4-BE49-F238E27FC236}">
                      <a16:creationId xmlns:a16="http://schemas.microsoft.com/office/drawing/2014/main" id="{F7A3F0D1-EA63-E9AD-0AEB-2C0A554DD8E8}"/>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58" name="Rechte verbindingslijn 57">
                  <a:extLst>
                    <a:ext uri="{FF2B5EF4-FFF2-40B4-BE49-F238E27FC236}">
                      <a16:creationId xmlns:a16="http://schemas.microsoft.com/office/drawing/2014/main" id="{6229004A-2187-CA0F-26D7-0E7A6A75F6C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59" name="Gelijkbenige driehoek 134">
                  <a:extLst>
                    <a:ext uri="{FF2B5EF4-FFF2-40B4-BE49-F238E27FC236}">
                      <a16:creationId xmlns:a16="http://schemas.microsoft.com/office/drawing/2014/main" id="{AD426FC7-E48E-7CB4-DF35-63EF6EA74D27}"/>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52" name="Ovaal 51">
                <a:extLst>
                  <a:ext uri="{FF2B5EF4-FFF2-40B4-BE49-F238E27FC236}">
                    <a16:creationId xmlns:a16="http://schemas.microsoft.com/office/drawing/2014/main" id="{A5B84B66-D397-0172-D728-3F86E290F1EB}"/>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53" name="Rechthoek 52">
                <a:extLst>
                  <a:ext uri="{FF2B5EF4-FFF2-40B4-BE49-F238E27FC236}">
                    <a16:creationId xmlns:a16="http://schemas.microsoft.com/office/drawing/2014/main" id="{1B6402A6-686B-CC2F-83A1-AC57450AD42E}"/>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54" name="Rechthoek 53">
                <a:extLst>
                  <a:ext uri="{FF2B5EF4-FFF2-40B4-BE49-F238E27FC236}">
                    <a16:creationId xmlns:a16="http://schemas.microsoft.com/office/drawing/2014/main" id="{C8B3083A-5CEF-21E7-7EFF-B349BF538156}"/>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55" name="Ovaal 54">
                <a:extLst>
                  <a:ext uri="{FF2B5EF4-FFF2-40B4-BE49-F238E27FC236}">
                    <a16:creationId xmlns:a16="http://schemas.microsoft.com/office/drawing/2014/main" id="{429208F3-0A86-FB05-D035-FABDB8D50778}"/>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47" name="Afbeelding 46">
              <a:extLst>
                <a:ext uri="{FF2B5EF4-FFF2-40B4-BE49-F238E27FC236}">
                  <a16:creationId xmlns:a16="http://schemas.microsoft.com/office/drawing/2014/main" id="{75C53982-ECFF-FC01-CB37-ED615DF2AFA4}"/>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3457596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2">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6AB3FEF-BCD4-0385-1794-E4BED6116D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11160126" cy="684000"/>
          </a:xfrm>
        </p:spPr>
        <p:txBody>
          <a:bodyPr anchor="t" anchorCtr="0"/>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8" y="3276000"/>
            <a:ext cx="11160125" cy="684000"/>
          </a:xfrm>
        </p:spPr>
        <p:txBody>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62" cy="252000"/>
          </a:xfrm>
        </p:spPr>
        <p:txBody>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8" y="2106000"/>
            <a:ext cx="5580062" cy="288000"/>
          </a:xfrm>
        </p:spPr>
        <p:txBody>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2" name="Groep 1">
            <a:extLst>
              <a:ext uri="{FF2B5EF4-FFF2-40B4-BE49-F238E27FC236}">
                <a16:creationId xmlns:a16="http://schemas.microsoft.com/office/drawing/2014/main" id="{647DE4B0-FD10-20B3-39BB-8E79862957BE}"/>
              </a:ext>
            </a:extLst>
          </p:cNvPr>
          <p:cNvGrpSpPr>
            <a:grpSpLocks noChangeAspect="1"/>
          </p:cNvGrpSpPr>
          <p:nvPr/>
        </p:nvGrpSpPr>
        <p:grpSpPr>
          <a:xfrm>
            <a:off x="514800" y="5940000"/>
            <a:ext cx="2120465" cy="518400"/>
            <a:chOff x="402851" y="1790925"/>
            <a:chExt cx="1403798" cy="343193"/>
          </a:xfrm>
        </p:grpSpPr>
        <p:sp>
          <p:nvSpPr>
            <p:cNvPr id="3" name="Vrije vorm: vorm 2">
              <a:extLst>
                <a:ext uri="{FF2B5EF4-FFF2-40B4-BE49-F238E27FC236}">
                  <a16:creationId xmlns:a16="http://schemas.microsoft.com/office/drawing/2014/main" id="{8410BAE0-4AEE-2906-0EE3-041696B33F68}"/>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405BE7A7-2054-9D89-7A0D-1B711D3A9D00}"/>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C126E466-1DE1-F435-82C8-5FB190A58243}"/>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5DEAEB6A-57D7-43E3-1FCC-3B99FD7C1B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9861115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with image 2">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92FBD8B-2DB0-691E-2410-73DF6A2F92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grpSp>
        <p:nvGrpSpPr>
          <p:cNvPr id="2" name="Groep 1">
            <a:extLst>
              <a:ext uri="{FF2B5EF4-FFF2-40B4-BE49-F238E27FC236}">
                <a16:creationId xmlns:a16="http://schemas.microsoft.com/office/drawing/2014/main" id="{0BDD81CF-A106-1A2A-D88A-E1A64BC9F9C3}"/>
              </a:ext>
            </a:extLst>
          </p:cNvPr>
          <p:cNvGrpSpPr>
            <a:grpSpLocks noChangeAspect="1"/>
          </p:cNvGrpSpPr>
          <p:nvPr/>
        </p:nvGrpSpPr>
        <p:grpSpPr>
          <a:xfrm>
            <a:off x="514800" y="5940000"/>
            <a:ext cx="2120465" cy="518400"/>
            <a:chOff x="402851" y="1790925"/>
            <a:chExt cx="1403798" cy="343193"/>
          </a:xfrm>
        </p:grpSpPr>
        <p:sp>
          <p:nvSpPr>
            <p:cNvPr id="4" name="Vrije vorm: vorm 3">
              <a:extLst>
                <a:ext uri="{FF2B5EF4-FFF2-40B4-BE49-F238E27FC236}">
                  <a16:creationId xmlns:a16="http://schemas.microsoft.com/office/drawing/2014/main" id="{9E674815-7BFC-E9F8-D95B-A02265BE9D62}"/>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en-GB" noProof="0" dirty="0"/>
            </a:p>
          </p:txBody>
        </p:sp>
        <p:grpSp>
          <p:nvGrpSpPr>
            <p:cNvPr id="5" name="Graphic 6">
              <a:extLst>
                <a:ext uri="{FF2B5EF4-FFF2-40B4-BE49-F238E27FC236}">
                  <a16:creationId xmlns:a16="http://schemas.microsoft.com/office/drawing/2014/main" id="{4A0E2B60-A660-3E13-E322-A8A041FF1DB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BC861D5-928D-A74C-57CF-B8F629769CAD}"/>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9" name="Vrije vorm: vorm 8">
                <a:extLst>
                  <a:ext uri="{FF2B5EF4-FFF2-40B4-BE49-F238E27FC236}">
                    <a16:creationId xmlns:a16="http://schemas.microsoft.com/office/drawing/2014/main" id="{A21DF1D5-E2F8-93D4-1F19-A7B471A09648}"/>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515937" y="2592000"/>
            <a:ext cx="7200000" cy="684000"/>
          </a:xfrm>
        </p:spPr>
        <p:txBody>
          <a:bodyPr anchor="t" anchorCtr="0">
            <a:normAutofit/>
          </a:bodyPr>
          <a:lstStyle>
            <a:lvl1pPr>
              <a:defRPr sz="4400">
                <a:solidFill>
                  <a:schemeClr val="bg1"/>
                </a:solidFill>
                <a:latin typeface="ABN AMRO Sans" panose="020B0504040000000004" pitchFamily="34" charset="0"/>
              </a:defRPr>
            </a:lvl1pPr>
          </a:lstStyle>
          <a:p>
            <a:r>
              <a:rPr lang="en-GB" noProof="0" dirty="0"/>
              <a:t>Title</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5937" y="3276000"/>
            <a:ext cx="7200000" cy="684000"/>
          </a:xfrm>
        </p:spPr>
        <p:txBody>
          <a:bodyPr>
            <a:normAutofit/>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11" name="Tijdelijke aanduiding voor tekst 9">
            <a:extLst>
              <a:ext uri="{FF2B5EF4-FFF2-40B4-BE49-F238E27FC236}">
                <a16:creationId xmlns:a16="http://schemas.microsoft.com/office/drawing/2014/main" id="{9C797250-B4E9-05B1-3FF4-22D6876C48C7}"/>
              </a:ext>
            </a:extLst>
          </p:cNvPr>
          <p:cNvSpPr>
            <a:spLocks noGrp="1"/>
          </p:cNvSpPr>
          <p:nvPr>
            <p:ph type="body" sz="quarter" idx="12" hasCustomPrompt="1"/>
          </p:nvPr>
        </p:nvSpPr>
        <p:spPr>
          <a:xfrm>
            <a:off x="515936" y="4194000"/>
            <a:ext cx="5580000" cy="252000"/>
          </a:xfrm>
        </p:spPr>
        <p:txBody>
          <a:bodyPr>
            <a:normAutofit/>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10" name="Tijdelijke aanduiding voor tekst 9">
            <a:extLst>
              <a:ext uri="{FF2B5EF4-FFF2-40B4-BE49-F238E27FC236}">
                <a16:creationId xmlns:a16="http://schemas.microsoft.com/office/drawing/2014/main" id="{74FD7447-62C7-5191-A876-55A6490ED7CE}"/>
              </a:ext>
            </a:extLst>
          </p:cNvPr>
          <p:cNvSpPr>
            <a:spLocks noGrp="1"/>
          </p:cNvSpPr>
          <p:nvPr>
            <p:ph type="body" sz="quarter" idx="11" hasCustomPrompt="1"/>
          </p:nvPr>
        </p:nvSpPr>
        <p:spPr>
          <a:xfrm>
            <a:off x="515939" y="2106000"/>
            <a:ext cx="5580000" cy="288000"/>
          </a:xfrm>
        </p:spPr>
        <p:txBody>
          <a:bodyPr>
            <a:normAutofit/>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sp>
        <p:nvSpPr>
          <p:cNvPr id="16" name="AutoShape 3">
            <a:extLst>
              <a:ext uri="{FF2B5EF4-FFF2-40B4-BE49-F238E27FC236}">
                <a16:creationId xmlns:a16="http://schemas.microsoft.com/office/drawing/2014/main" id="{8B2B5179-9D22-B271-F8C0-A58799689F0B}"/>
              </a:ext>
            </a:extLst>
          </p:cNvPr>
          <p:cNvSpPr>
            <a:spLocks noChangeAspect="1" noChangeArrowheads="1" noTextEdit="1"/>
          </p:cNvSpPr>
          <p:nvPr/>
        </p:nvSpPr>
        <p:spPr bwMode="auto">
          <a:xfrm>
            <a:off x="5240088" y="153001"/>
            <a:ext cx="541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Tijdelijke aanduiding voor afbeelding 20">
            <a:extLst>
              <a:ext uri="{FF2B5EF4-FFF2-40B4-BE49-F238E27FC236}">
                <a16:creationId xmlns:a16="http://schemas.microsoft.com/office/drawing/2014/main" id="{7BA98556-9359-BDEE-D273-9FA567609D33}"/>
              </a:ext>
            </a:extLst>
          </p:cNvPr>
          <p:cNvSpPr>
            <a:spLocks noGrp="1"/>
          </p:cNvSpPr>
          <p:nvPr>
            <p:ph type="pic" sz="quarter" idx="13"/>
          </p:nvPr>
        </p:nvSpPr>
        <p:spPr>
          <a:xfrm>
            <a:off x="6755999" y="0"/>
            <a:ext cx="5436000" cy="6858000"/>
          </a:xfrm>
          <a:custGeom>
            <a:avLst/>
            <a:gdLst>
              <a:gd name="connsiteX0" fmla="*/ 285917 w 5413375"/>
              <a:gd name="connsiteY0" fmla="*/ 0 h 6858000"/>
              <a:gd name="connsiteX1" fmla="*/ 5413375 w 5413375"/>
              <a:gd name="connsiteY1" fmla="*/ 0 h 6858000"/>
              <a:gd name="connsiteX2" fmla="*/ 5413375 w 5413375"/>
              <a:gd name="connsiteY2" fmla="*/ 6858000 h 6858000"/>
              <a:gd name="connsiteX3" fmla="*/ 0 w 5413375"/>
              <a:gd name="connsiteY3" fmla="*/ 6858000 h 6858000"/>
              <a:gd name="connsiteX4" fmla="*/ 1343813 w 5413375"/>
              <a:gd name="connsiteY4" fmla="*/ 3971925 h 6858000"/>
              <a:gd name="connsiteX5" fmla="*/ 1391466 w 5413375"/>
              <a:gd name="connsiteY5" fmla="*/ 3019425 h 6858000"/>
              <a:gd name="connsiteX6" fmla="*/ 285917 w 54133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3375" h="6858000">
                <a:moveTo>
                  <a:pt x="285917" y="0"/>
                </a:moveTo>
                <a:cubicBezTo>
                  <a:pt x="285917" y="0"/>
                  <a:pt x="285917" y="0"/>
                  <a:pt x="5413375" y="0"/>
                </a:cubicBezTo>
                <a:lnTo>
                  <a:pt x="5413375" y="6858000"/>
                </a:lnTo>
                <a:cubicBezTo>
                  <a:pt x="5413375" y="6858000"/>
                  <a:pt x="5413375" y="6858000"/>
                  <a:pt x="0" y="6858000"/>
                </a:cubicBezTo>
                <a:cubicBezTo>
                  <a:pt x="0" y="6858000"/>
                  <a:pt x="0" y="6858000"/>
                  <a:pt x="1343813" y="3971925"/>
                </a:cubicBezTo>
                <a:cubicBezTo>
                  <a:pt x="1486772" y="3667125"/>
                  <a:pt x="1496302" y="3324225"/>
                  <a:pt x="1391466" y="3019425"/>
                </a:cubicBezTo>
                <a:cubicBezTo>
                  <a:pt x="1391466" y="3019425"/>
                  <a:pt x="1391466" y="3019425"/>
                  <a:pt x="285917" y="0"/>
                </a:cubicBezTo>
                <a:close/>
              </a:path>
            </a:pathLst>
          </a:custGeom>
          <a:effectLst>
            <a:innerShdw blurRad="762000" dist="50800" dir="10800000">
              <a:prstClr val="black">
                <a:alpha val="90000"/>
              </a:prstClr>
            </a:innerShdw>
          </a:effectLst>
        </p:spPr>
        <p:txBody>
          <a:bodyPr wrap="square" lIns="0" tIns="1800000" rIns="720000">
            <a:noAutofit/>
          </a:bodyPr>
          <a:lstStyle>
            <a:lvl1pPr algn="r">
              <a:defRPr sz="1000">
                <a:solidFill>
                  <a:schemeClr val="bg1"/>
                </a:solidFill>
              </a:defRPr>
            </a:lvl1pPr>
          </a:lstStyle>
          <a:p>
            <a:r>
              <a:rPr lang="en-US"/>
              <a:t>Click icon to add picture</a:t>
            </a:r>
            <a:endParaRPr lang="en-GB"/>
          </a:p>
        </p:txBody>
      </p:sp>
      <p:grpSp>
        <p:nvGrpSpPr>
          <p:cNvPr id="26" name="Groep 25">
            <a:extLst>
              <a:ext uri="{FF2B5EF4-FFF2-40B4-BE49-F238E27FC236}">
                <a16:creationId xmlns:a16="http://schemas.microsoft.com/office/drawing/2014/main" id="{70E2990F-5FAA-A363-FB96-DAACABAEEC93}"/>
              </a:ext>
            </a:extLst>
          </p:cNvPr>
          <p:cNvGrpSpPr/>
          <p:nvPr/>
        </p:nvGrpSpPr>
        <p:grpSpPr>
          <a:xfrm>
            <a:off x="-3812294" y="4243294"/>
            <a:ext cx="3600000" cy="2614706"/>
            <a:chOff x="-3812294" y="4243294"/>
            <a:chExt cx="3600000" cy="2614706"/>
          </a:xfrm>
        </p:grpSpPr>
        <p:grpSp>
          <p:nvGrpSpPr>
            <p:cNvPr id="27" name="Groep 26">
              <a:extLst>
                <a:ext uri="{FF2B5EF4-FFF2-40B4-BE49-F238E27FC236}">
                  <a16:creationId xmlns:a16="http://schemas.microsoft.com/office/drawing/2014/main" id="{59EDE3FD-7323-E4EA-3F97-C38CDC6A8D63}"/>
                </a:ext>
              </a:extLst>
            </p:cNvPr>
            <p:cNvGrpSpPr/>
            <p:nvPr/>
          </p:nvGrpSpPr>
          <p:grpSpPr>
            <a:xfrm>
              <a:off x="-3812294" y="4243294"/>
              <a:ext cx="3600000" cy="2614706"/>
              <a:chOff x="-3808800" y="4200525"/>
              <a:chExt cx="3600000" cy="2614706"/>
            </a:xfrm>
          </p:grpSpPr>
          <p:sp>
            <p:nvSpPr>
              <p:cNvPr id="29" name="Rechthoek 28">
                <a:extLst>
                  <a:ext uri="{FF2B5EF4-FFF2-40B4-BE49-F238E27FC236}">
                    <a16:creationId xmlns:a16="http://schemas.microsoft.com/office/drawing/2014/main" id="{4A7DFBFC-7A11-C7B4-B856-9345C31EB836}"/>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30" name="Ovaal 29">
                <a:extLst>
                  <a:ext uri="{FF2B5EF4-FFF2-40B4-BE49-F238E27FC236}">
                    <a16:creationId xmlns:a16="http://schemas.microsoft.com/office/drawing/2014/main" id="{EE6F52A1-1263-F85E-C093-6CAB8B5FD837}"/>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0BBBF9B6-AAB4-92F5-DCEB-3FAC68D3EBF5}"/>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32" name="Groep 31">
                <a:extLst>
                  <a:ext uri="{FF2B5EF4-FFF2-40B4-BE49-F238E27FC236}">
                    <a16:creationId xmlns:a16="http://schemas.microsoft.com/office/drawing/2014/main" id="{7A57FF92-75F2-B742-9CCB-34D248E0DF71}"/>
                  </a:ext>
                </a:extLst>
              </p:cNvPr>
              <p:cNvGrpSpPr/>
              <p:nvPr/>
            </p:nvGrpSpPr>
            <p:grpSpPr>
              <a:xfrm>
                <a:off x="-3353490" y="6489233"/>
                <a:ext cx="825500" cy="209550"/>
                <a:chOff x="13496528" y="3168235"/>
                <a:chExt cx="825500" cy="209550"/>
              </a:xfrm>
            </p:grpSpPr>
            <p:sp>
              <p:nvSpPr>
                <p:cNvPr id="37" name="Rechthoek 36">
                  <a:extLst>
                    <a:ext uri="{FF2B5EF4-FFF2-40B4-BE49-F238E27FC236}">
                      <a16:creationId xmlns:a16="http://schemas.microsoft.com/office/drawing/2014/main" id="{6D22982C-AF68-FEEE-286E-0F960E9C2D81}"/>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38" name="Rechte verbindingslijn 37">
                  <a:extLst>
                    <a:ext uri="{FF2B5EF4-FFF2-40B4-BE49-F238E27FC236}">
                      <a16:creationId xmlns:a16="http://schemas.microsoft.com/office/drawing/2014/main" id="{08AB2A7A-658F-FFD8-8F97-A84C07B930FA}"/>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39" name="Gelijkbenige driehoek 134">
                  <a:extLst>
                    <a:ext uri="{FF2B5EF4-FFF2-40B4-BE49-F238E27FC236}">
                      <a16:creationId xmlns:a16="http://schemas.microsoft.com/office/drawing/2014/main" id="{DE5505AE-D53F-02DC-5339-728CAE24AEB5}"/>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3" name="Ovaal 32">
                <a:extLst>
                  <a:ext uri="{FF2B5EF4-FFF2-40B4-BE49-F238E27FC236}">
                    <a16:creationId xmlns:a16="http://schemas.microsoft.com/office/drawing/2014/main" id="{3CF9E2D0-7C95-8BB6-2E6A-4A6A6154C489}"/>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Rechthoek 33">
                <a:extLst>
                  <a:ext uri="{FF2B5EF4-FFF2-40B4-BE49-F238E27FC236}">
                    <a16:creationId xmlns:a16="http://schemas.microsoft.com/office/drawing/2014/main" id="{D9815A6E-9CF9-32FD-AE80-F89791105EF4}"/>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35" name="Rechthoek 34">
                <a:extLst>
                  <a:ext uri="{FF2B5EF4-FFF2-40B4-BE49-F238E27FC236}">
                    <a16:creationId xmlns:a16="http://schemas.microsoft.com/office/drawing/2014/main" id="{D76B76AE-0033-BE75-9121-E009698EDDE0}"/>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36" name="Ovaal 35">
                <a:extLst>
                  <a:ext uri="{FF2B5EF4-FFF2-40B4-BE49-F238E27FC236}">
                    <a16:creationId xmlns:a16="http://schemas.microsoft.com/office/drawing/2014/main" id="{D65FA24A-6D3D-C706-989D-2843359BAB2C}"/>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28" name="Afbeelding 27">
              <a:extLst>
                <a:ext uri="{FF2B5EF4-FFF2-40B4-BE49-F238E27FC236}">
                  <a16:creationId xmlns:a16="http://schemas.microsoft.com/office/drawing/2014/main" id="{3C45E800-CE78-6E10-953F-4616A25FDAB8}"/>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89968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with image 3">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E8CCEE0C-4FB4-BE12-F64B-B46BA6A6BB85}"/>
              </a:ext>
            </a:extLst>
          </p:cNvPr>
          <p:cNvSpPr>
            <a:spLocks noGrp="1"/>
          </p:cNvSpPr>
          <p:nvPr>
            <p:ph type="pic" sz="quarter" idx="10"/>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noFill/>
          <a:effectLst/>
        </p:spPr>
        <p:txBody>
          <a:bodyPr wrap="square" lIns="522000" tIns="522000">
            <a:noAutofit/>
          </a:bodyPr>
          <a:lstStyle>
            <a:lvl1pPr>
              <a:defRPr>
                <a:solidFill>
                  <a:schemeClr val="bg1"/>
                </a:solidFill>
              </a:defRPr>
            </a:lvl1pPr>
          </a:lstStyle>
          <a:p>
            <a:r>
              <a:rPr lang="en-US"/>
              <a:t>Click icon to add picture</a:t>
            </a:r>
            <a:endParaRPr lang="en-GB" dirty="0"/>
          </a:p>
        </p:txBody>
      </p:sp>
      <p:sp>
        <p:nvSpPr>
          <p:cNvPr id="7" name="Vrije vorm: vorm 6">
            <a:extLst>
              <a:ext uri="{FF2B5EF4-FFF2-40B4-BE49-F238E27FC236}">
                <a16:creationId xmlns:a16="http://schemas.microsoft.com/office/drawing/2014/main" id="{412123DE-B780-CEB7-CED7-64D9FDA56DDB}"/>
              </a:ext>
            </a:extLst>
          </p:cNvPr>
          <p:cNvSpPr>
            <a:spLocks noGrp="1"/>
          </p:cNvSpPr>
          <p:nvPr>
            <p:ph type="body" sz="quarter" idx="12" hasCustomPrompt="1"/>
          </p:nvPr>
        </p:nvSpPr>
        <p:spPr>
          <a:xfrm>
            <a:off x="0" y="0"/>
            <a:ext cx="5400000" cy="6857998"/>
          </a:xfrm>
          <a:custGeom>
            <a:avLst/>
            <a:gdLst>
              <a:gd name="connsiteX0" fmla="*/ 0 w 5400000"/>
              <a:gd name="connsiteY0" fmla="*/ 0 h 6857998"/>
              <a:gd name="connsiteX1" fmla="*/ 5400000 w 5400000"/>
              <a:gd name="connsiteY1" fmla="*/ 0 h 6857998"/>
              <a:gd name="connsiteX2" fmla="*/ 5400000 w 5400000"/>
              <a:gd name="connsiteY2" fmla="*/ 6857998 h 6857998"/>
              <a:gd name="connsiteX3" fmla="*/ 0 w 5400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400000" h="6857998">
                <a:moveTo>
                  <a:pt x="0" y="0"/>
                </a:moveTo>
                <a:lnTo>
                  <a:pt x="5400000" y="0"/>
                </a:lnTo>
                <a:lnTo>
                  <a:pt x="5400000" y="6857998"/>
                </a:lnTo>
                <a:lnTo>
                  <a:pt x="0" y="6857998"/>
                </a:lnTo>
                <a:close/>
              </a:path>
            </a:pathLst>
          </a:custGeom>
          <a:gradFill>
            <a:gsLst>
              <a:gs pos="50000">
                <a:srgbClr val="000000">
                  <a:alpha val="15000"/>
                </a:srgbClr>
              </a:gs>
              <a:gs pos="0">
                <a:srgbClr val="000000">
                  <a:alpha val="25000"/>
                </a:srgbClr>
              </a:gs>
              <a:gs pos="100000">
                <a:schemeClr val="bg1">
                  <a:alpha val="0"/>
                </a:schemeClr>
              </a:gs>
            </a:gsLst>
            <a:lin ang="0" scaled="0"/>
          </a:gradFill>
        </p:spPr>
        <p:txBody>
          <a:bodyPr wrap="square">
            <a:noAutofit/>
          </a:bodyPr>
          <a:lstStyle>
            <a:lvl1pPr>
              <a:defRPr/>
            </a:lvl1pPr>
          </a:lstStyle>
          <a:p>
            <a:pPr lvl="0"/>
            <a:r>
              <a:rPr lang="en-GB" dirty="0"/>
              <a:t> </a:t>
            </a:r>
          </a:p>
        </p:txBody>
      </p:sp>
      <p:sp>
        <p:nvSpPr>
          <p:cNvPr id="82" name="Titel 5">
            <a:extLst>
              <a:ext uri="{FF2B5EF4-FFF2-40B4-BE49-F238E27FC236}">
                <a16:creationId xmlns:a16="http://schemas.microsoft.com/office/drawing/2014/main" id="{1E2F42B8-141E-9B14-8273-BC65DB6C0406}"/>
              </a:ext>
            </a:extLst>
          </p:cNvPr>
          <p:cNvSpPr>
            <a:spLocks noGrp="1"/>
          </p:cNvSpPr>
          <p:nvPr>
            <p:ph type="title" hasCustomPrompt="1"/>
          </p:nvPr>
        </p:nvSpPr>
        <p:spPr>
          <a:xfrm>
            <a:off x="515937" y="2592000"/>
            <a:ext cx="5399999" cy="684000"/>
          </a:xfrm>
        </p:spPr>
        <p:txBody>
          <a:bodyPr anchor="t" anchorCtr="0">
            <a:normAutofit/>
          </a:bodyPr>
          <a:lstStyle>
            <a:lvl1pPr>
              <a:defRPr sz="4400">
                <a:solidFill>
                  <a:schemeClr val="bg1"/>
                </a:solidFill>
                <a:latin typeface="ABN AMRO Sans" panose="020B0504040000000004" pitchFamily="34" charset="0"/>
              </a:defRPr>
            </a:lvl1pPr>
          </a:lstStyle>
          <a:p>
            <a:r>
              <a:rPr lang="en-GB" noProof="0" dirty="0"/>
              <a:t>Title</a:t>
            </a:r>
          </a:p>
        </p:txBody>
      </p:sp>
      <p:sp>
        <p:nvSpPr>
          <p:cNvPr id="83" name="Tijdelijke aanduiding voor tekst 7">
            <a:extLst>
              <a:ext uri="{FF2B5EF4-FFF2-40B4-BE49-F238E27FC236}">
                <a16:creationId xmlns:a16="http://schemas.microsoft.com/office/drawing/2014/main" id="{2C9F36DE-3171-3C7B-C773-CAFFB26AF9B0}"/>
              </a:ext>
            </a:extLst>
          </p:cNvPr>
          <p:cNvSpPr>
            <a:spLocks noGrp="1"/>
          </p:cNvSpPr>
          <p:nvPr>
            <p:ph type="body" sz="quarter" idx="13" hasCustomPrompt="1"/>
          </p:nvPr>
        </p:nvSpPr>
        <p:spPr>
          <a:xfrm>
            <a:off x="515937" y="3276000"/>
            <a:ext cx="5400000" cy="684000"/>
          </a:xfrm>
        </p:spPr>
        <p:txBody>
          <a:bodyPr>
            <a:normAutofit/>
          </a:bodyPr>
          <a:lstStyle>
            <a:lvl1pPr>
              <a:defRPr sz="4400">
                <a:solidFill>
                  <a:schemeClr val="bg2"/>
                </a:solidFill>
                <a:latin typeface="ABN AMRO Sans" panose="020B0504040000000004" pitchFamily="34" charset="0"/>
              </a:defRPr>
            </a:lvl1pPr>
          </a:lstStyle>
          <a:p>
            <a:pPr lvl="0"/>
            <a:r>
              <a:rPr lang="en-GB" noProof="0" dirty="0"/>
              <a:t>Subtitle</a:t>
            </a:r>
          </a:p>
        </p:txBody>
      </p:sp>
      <p:sp>
        <p:nvSpPr>
          <p:cNvPr id="84" name="Tijdelijke aanduiding voor tekst 9">
            <a:extLst>
              <a:ext uri="{FF2B5EF4-FFF2-40B4-BE49-F238E27FC236}">
                <a16:creationId xmlns:a16="http://schemas.microsoft.com/office/drawing/2014/main" id="{D49EFE83-B2B1-CD20-D6C6-AA15DAEE4BF5}"/>
              </a:ext>
            </a:extLst>
          </p:cNvPr>
          <p:cNvSpPr>
            <a:spLocks noGrp="1"/>
          </p:cNvSpPr>
          <p:nvPr>
            <p:ph type="body" sz="quarter" idx="14" hasCustomPrompt="1"/>
          </p:nvPr>
        </p:nvSpPr>
        <p:spPr>
          <a:xfrm>
            <a:off x="515936" y="4194000"/>
            <a:ext cx="5400000" cy="252000"/>
          </a:xfrm>
        </p:spPr>
        <p:txBody>
          <a:bodyPr>
            <a:normAutofit/>
          </a:bodyPr>
          <a:lstStyle>
            <a:lvl1pPr>
              <a:defRPr sz="1600">
                <a:solidFill>
                  <a:schemeClr val="bg1"/>
                </a:solidFill>
                <a:latin typeface="ABN AMRO Sans" panose="020B0504040000000004" pitchFamily="34" charset="0"/>
              </a:defRPr>
            </a:lvl1pPr>
          </a:lstStyle>
          <a:p>
            <a:pPr lvl="0"/>
            <a:r>
              <a:rPr lang="en-GB" noProof="0" dirty="0"/>
              <a:t>Author - Date</a:t>
            </a:r>
          </a:p>
        </p:txBody>
      </p:sp>
      <p:sp>
        <p:nvSpPr>
          <p:cNvPr id="85" name="Tijdelijke aanduiding voor tekst 9">
            <a:extLst>
              <a:ext uri="{FF2B5EF4-FFF2-40B4-BE49-F238E27FC236}">
                <a16:creationId xmlns:a16="http://schemas.microsoft.com/office/drawing/2014/main" id="{15FF7821-A75F-7A38-EAAF-B733B74DFACE}"/>
              </a:ext>
            </a:extLst>
          </p:cNvPr>
          <p:cNvSpPr>
            <a:spLocks noGrp="1"/>
          </p:cNvSpPr>
          <p:nvPr>
            <p:ph type="body" sz="quarter" idx="15" hasCustomPrompt="1"/>
          </p:nvPr>
        </p:nvSpPr>
        <p:spPr>
          <a:xfrm>
            <a:off x="515939" y="2106000"/>
            <a:ext cx="5399997" cy="288000"/>
          </a:xfrm>
        </p:spPr>
        <p:txBody>
          <a:bodyPr>
            <a:normAutofit/>
          </a:bodyPr>
          <a:lstStyle>
            <a:lvl1pPr>
              <a:defRPr sz="1800">
                <a:solidFill>
                  <a:schemeClr val="bg1"/>
                </a:solidFill>
                <a:latin typeface="ABN AMRO Sans" panose="020B0504040000000004" pitchFamily="34" charset="0"/>
              </a:defRPr>
            </a:lvl1pPr>
          </a:lstStyle>
          <a:p>
            <a:pPr lvl="0"/>
            <a:r>
              <a:rPr lang="en-GB" noProof="0" dirty="0"/>
              <a:t>Department / project name</a:t>
            </a:r>
          </a:p>
        </p:txBody>
      </p:sp>
      <p:grpSp>
        <p:nvGrpSpPr>
          <p:cNvPr id="16" name="Groep 15">
            <a:extLst>
              <a:ext uri="{FF2B5EF4-FFF2-40B4-BE49-F238E27FC236}">
                <a16:creationId xmlns:a16="http://schemas.microsoft.com/office/drawing/2014/main" id="{3E0664AD-17A6-B68C-CE7B-DE16F4B1DA68}"/>
              </a:ext>
            </a:extLst>
          </p:cNvPr>
          <p:cNvGrpSpPr/>
          <p:nvPr/>
        </p:nvGrpSpPr>
        <p:grpSpPr>
          <a:xfrm>
            <a:off x="-3812294" y="4243294"/>
            <a:ext cx="3600000" cy="2614706"/>
            <a:chOff x="-3812294" y="4243294"/>
            <a:chExt cx="3600000" cy="2614706"/>
          </a:xfrm>
        </p:grpSpPr>
        <p:grpSp>
          <p:nvGrpSpPr>
            <p:cNvPr id="17" name="Groep 16">
              <a:extLst>
                <a:ext uri="{FF2B5EF4-FFF2-40B4-BE49-F238E27FC236}">
                  <a16:creationId xmlns:a16="http://schemas.microsoft.com/office/drawing/2014/main" id="{603B380A-9A70-D9DD-A681-3CE6098BB6BA}"/>
                </a:ext>
              </a:extLst>
            </p:cNvPr>
            <p:cNvGrpSpPr/>
            <p:nvPr/>
          </p:nvGrpSpPr>
          <p:grpSpPr>
            <a:xfrm>
              <a:off x="-3812294" y="4243294"/>
              <a:ext cx="3600000" cy="2614706"/>
              <a:chOff x="-3808800" y="4200525"/>
              <a:chExt cx="3600000" cy="2614706"/>
            </a:xfrm>
          </p:grpSpPr>
          <p:sp>
            <p:nvSpPr>
              <p:cNvPr id="19" name="Rechthoek 18">
                <a:extLst>
                  <a:ext uri="{FF2B5EF4-FFF2-40B4-BE49-F238E27FC236}">
                    <a16:creationId xmlns:a16="http://schemas.microsoft.com/office/drawing/2014/main" id="{E734864B-10A1-DE19-869A-168266D63398}"/>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20" name="Ovaal 19">
                <a:extLst>
                  <a:ext uri="{FF2B5EF4-FFF2-40B4-BE49-F238E27FC236}">
                    <a16:creationId xmlns:a16="http://schemas.microsoft.com/office/drawing/2014/main" id="{BB5E642B-2029-7640-0B05-9021A704E311}"/>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40" name="Rechthoek 39">
                <a:extLst>
                  <a:ext uri="{FF2B5EF4-FFF2-40B4-BE49-F238E27FC236}">
                    <a16:creationId xmlns:a16="http://schemas.microsoft.com/office/drawing/2014/main" id="{8BAF8319-78BA-46A7-011B-34133E361EC3}"/>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42" name="Groep 41">
                <a:extLst>
                  <a:ext uri="{FF2B5EF4-FFF2-40B4-BE49-F238E27FC236}">
                    <a16:creationId xmlns:a16="http://schemas.microsoft.com/office/drawing/2014/main" id="{31F4BDAD-501F-5285-3E33-1FF43596DA90}"/>
                  </a:ext>
                </a:extLst>
              </p:cNvPr>
              <p:cNvGrpSpPr/>
              <p:nvPr/>
            </p:nvGrpSpPr>
            <p:grpSpPr>
              <a:xfrm>
                <a:off x="-3353490" y="6489233"/>
                <a:ext cx="825500" cy="209550"/>
                <a:chOff x="13496528" y="3168235"/>
                <a:chExt cx="825500" cy="209550"/>
              </a:xfrm>
            </p:grpSpPr>
            <p:sp>
              <p:nvSpPr>
                <p:cNvPr id="47" name="Rechthoek 46">
                  <a:extLst>
                    <a:ext uri="{FF2B5EF4-FFF2-40B4-BE49-F238E27FC236}">
                      <a16:creationId xmlns:a16="http://schemas.microsoft.com/office/drawing/2014/main" id="{E40ECEA8-6098-7AF9-53D5-0C2988056AE1}"/>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48" name="Rechte verbindingslijn 47">
                  <a:extLst>
                    <a:ext uri="{FF2B5EF4-FFF2-40B4-BE49-F238E27FC236}">
                      <a16:creationId xmlns:a16="http://schemas.microsoft.com/office/drawing/2014/main" id="{7346B83B-521F-9B4D-2285-0098D07CA81A}"/>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49" name="Gelijkbenige driehoek 134">
                  <a:extLst>
                    <a:ext uri="{FF2B5EF4-FFF2-40B4-BE49-F238E27FC236}">
                      <a16:creationId xmlns:a16="http://schemas.microsoft.com/office/drawing/2014/main" id="{7B67BC06-3CB4-1D8D-57E4-94FB7DA4E386}"/>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3F61CD5E-927D-142B-CAA6-3BB94AC2E9FE}"/>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44" name="Rechthoek 43">
                <a:extLst>
                  <a:ext uri="{FF2B5EF4-FFF2-40B4-BE49-F238E27FC236}">
                    <a16:creationId xmlns:a16="http://schemas.microsoft.com/office/drawing/2014/main" id="{B1E58663-EA42-E9C5-A2CA-F1EA435EB529}"/>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45" name="Rechthoek 44">
                <a:extLst>
                  <a:ext uri="{FF2B5EF4-FFF2-40B4-BE49-F238E27FC236}">
                    <a16:creationId xmlns:a16="http://schemas.microsoft.com/office/drawing/2014/main" id="{2DFA3B26-54A3-799B-A8A0-B9D5334A8015}"/>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46" name="Ovaal 45">
                <a:extLst>
                  <a:ext uri="{FF2B5EF4-FFF2-40B4-BE49-F238E27FC236}">
                    <a16:creationId xmlns:a16="http://schemas.microsoft.com/office/drawing/2014/main" id="{F827CC91-4CC1-4D0A-D89A-2E3DA60F80F4}"/>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18" name="Afbeelding 17">
              <a:extLst>
                <a:ext uri="{FF2B5EF4-FFF2-40B4-BE49-F238E27FC236}">
                  <a16:creationId xmlns:a16="http://schemas.microsoft.com/office/drawing/2014/main" id="{4A825B4A-3B04-FF48-1655-E2CFAAFBF039}"/>
                </a:ext>
              </a:extLst>
            </p:cNvPr>
            <p:cNvPicPr>
              <a:picLocks noChangeAspect="1"/>
            </p:cNvPicPr>
            <p:nvPr/>
          </p:nvPicPr>
          <p:blipFill>
            <a:blip r:embed="rId2"/>
            <a:stretch>
              <a:fillRect/>
            </a:stretch>
          </p:blipFill>
          <p:spPr>
            <a:xfrm>
              <a:off x="-3388855" y="5108717"/>
              <a:ext cx="491367" cy="359076"/>
            </a:xfrm>
            <a:prstGeom prst="rect">
              <a:avLst/>
            </a:prstGeom>
          </p:spPr>
        </p:pic>
      </p:grpSp>
      <p:sp>
        <p:nvSpPr>
          <p:cNvPr id="10" name="Line 5">
            <a:extLst>
              <a:ext uri="{FF2B5EF4-FFF2-40B4-BE49-F238E27FC236}">
                <a16:creationId xmlns:a16="http://schemas.microsoft.com/office/drawing/2014/main" id="{AC3B809D-A5E3-F902-28D9-F35A9C48F22D}"/>
              </a:ext>
            </a:extLst>
          </p:cNvPr>
          <p:cNvSpPr>
            <a:spLocks noChangeShapeType="1"/>
          </p:cNvSpPr>
          <p:nvPr/>
        </p:nvSpPr>
        <p:spPr bwMode="auto">
          <a:xfrm>
            <a:off x="11655425" y="952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6">
            <a:extLst>
              <a:ext uri="{FF2B5EF4-FFF2-40B4-BE49-F238E27FC236}">
                <a16:creationId xmlns:a16="http://schemas.microsoft.com/office/drawing/2014/main" id="{BBBA5B60-6E59-63C2-E2E3-227EEE600A76}"/>
              </a:ext>
            </a:extLst>
          </p:cNvPr>
          <p:cNvSpPr>
            <a:spLocks noChangeShapeType="1"/>
          </p:cNvSpPr>
          <p:nvPr/>
        </p:nvSpPr>
        <p:spPr bwMode="auto">
          <a:xfrm>
            <a:off x="9498013" y="952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a:extLst>
              <a:ext uri="{FF2B5EF4-FFF2-40B4-BE49-F238E27FC236}">
                <a16:creationId xmlns:a16="http://schemas.microsoft.com/office/drawing/2014/main" id="{2D581C81-6963-96F2-B213-9338B29CF440}"/>
              </a:ext>
            </a:extLst>
          </p:cNvPr>
          <p:cNvSpPr>
            <a:spLocks noChangeShapeType="1"/>
          </p:cNvSpPr>
          <p:nvPr/>
        </p:nvSpPr>
        <p:spPr bwMode="auto">
          <a:xfrm>
            <a:off x="9366250" y="684847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8">
            <a:extLst>
              <a:ext uri="{FF2B5EF4-FFF2-40B4-BE49-F238E27FC236}">
                <a16:creationId xmlns:a16="http://schemas.microsoft.com/office/drawing/2014/main" id="{17E56FF3-ECF1-EAD2-F125-0764C123D787}"/>
              </a:ext>
            </a:extLst>
          </p:cNvPr>
          <p:cNvSpPr>
            <a:spLocks noChangeShapeType="1"/>
          </p:cNvSpPr>
          <p:nvPr/>
        </p:nvSpPr>
        <p:spPr bwMode="auto">
          <a:xfrm>
            <a:off x="11598275" y="6848475"/>
            <a:ext cx="0" cy="0"/>
          </a:xfrm>
          <a:prstGeom prst="line">
            <a:avLst/>
          </a:prstGeom>
          <a:noFill/>
          <a:ln w="381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5">
            <a:extLst>
              <a:ext uri="{FF2B5EF4-FFF2-40B4-BE49-F238E27FC236}">
                <a16:creationId xmlns:a16="http://schemas.microsoft.com/office/drawing/2014/main" id="{275AB654-252F-772A-511D-65AD7C9E23A9}"/>
              </a:ext>
            </a:extLst>
          </p:cNvPr>
          <p:cNvSpPr>
            <a:spLocks noChangeShapeType="1"/>
          </p:cNvSpPr>
          <p:nvPr/>
        </p:nvSpPr>
        <p:spPr bwMode="auto">
          <a:xfrm>
            <a:off x="11458575" y="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6">
            <a:extLst>
              <a:ext uri="{FF2B5EF4-FFF2-40B4-BE49-F238E27FC236}">
                <a16:creationId xmlns:a16="http://schemas.microsoft.com/office/drawing/2014/main" id="{75BB48D1-3F12-2418-657E-634F69090145}"/>
              </a:ext>
            </a:extLst>
          </p:cNvPr>
          <p:cNvSpPr>
            <a:spLocks noChangeShapeType="1"/>
          </p:cNvSpPr>
          <p:nvPr/>
        </p:nvSpPr>
        <p:spPr bwMode="auto">
          <a:xfrm>
            <a:off x="9296400" y="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7">
            <a:extLst>
              <a:ext uri="{FF2B5EF4-FFF2-40B4-BE49-F238E27FC236}">
                <a16:creationId xmlns:a16="http://schemas.microsoft.com/office/drawing/2014/main" id="{FBA752CE-DBA3-DDAB-D850-2D026CB159BD}"/>
              </a:ext>
            </a:extLst>
          </p:cNvPr>
          <p:cNvSpPr>
            <a:spLocks noChangeShapeType="1"/>
          </p:cNvSpPr>
          <p:nvPr/>
        </p:nvSpPr>
        <p:spPr bwMode="auto">
          <a:xfrm>
            <a:off x="9163050" y="685800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28">
            <a:extLst>
              <a:ext uri="{FF2B5EF4-FFF2-40B4-BE49-F238E27FC236}">
                <a16:creationId xmlns:a16="http://schemas.microsoft.com/office/drawing/2014/main" id="{50DF6BA8-2F35-28F7-9FE6-B0263055E131}"/>
              </a:ext>
            </a:extLst>
          </p:cNvPr>
          <p:cNvSpPr>
            <a:spLocks noChangeShapeType="1"/>
          </p:cNvSpPr>
          <p:nvPr/>
        </p:nvSpPr>
        <p:spPr bwMode="auto">
          <a:xfrm>
            <a:off x="11401425" y="6858000"/>
            <a:ext cx="0" cy="0"/>
          </a:xfrm>
          <a:prstGeom prst="line">
            <a:avLst/>
          </a:prstGeom>
          <a:noFill/>
          <a:ln w="2857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ijdelijke aanduiding voor tekst 25">
            <a:extLst>
              <a:ext uri="{FF2B5EF4-FFF2-40B4-BE49-F238E27FC236}">
                <a16:creationId xmlns:a16="http://schemas.microsoft.com/office/drawing/2014/main" id="{4395A405-532B-490D-3EFA-BDD4A3DDCB67}"/>
              </a:ext>
            </a:extLst>
          </p:cNvPr>
          <p:cNvSpPr>
            <a:spLocks noGrp="1"/>
          </p:cNvSpPr>
          <p:nvPr>
            <p:ph type="body" sz="quarter" idx="16"/>
          </p:nvPr>
        </p:nvSpPr>
        <p:spPr>
          <a:xfrm>
            <a:off x="7405687" y="0"/>
            <a:ext cx="5518480" cy="6858000"/>
          </a:xfrm>
          <a:custGeom>
            <a:avLst/>
            <a:gdLst>
              <a:gd name="connsiteX0" fmla="*/ 4230687 w 5518480"/>
              <a:gd name="connsiteY0" fmla="*/ 0 h 6858000"/>
              <a:gd name="connsiteX1" fmla="*/ 4249737 w 5518480"/>
              <a:gd name="connsiteY1" fmla="*/ 0 h 6858000"/>
              <a:gd name="connsiteX2" fmla="*/ 5487987 w 5518480"/>
              <a:gd name="connsiteY2" fmla="*/ 3390900 h 6858000"/>
              <a:gd name="connsiteX3" fmla="*/ 5468937 w 5518480"/>
              <a:gd name="connsiteY3" fmla="*/ 3781425 h 6858000"/>
              <a:gd name="connsiteX4" fmla="*/ 4040187 w 5518480"/>
              <a:gd name="connsiteY4" fmla="*/ 6858000 h 6858000"/>
              <a:gd name="connsiteX5" fmla="*/ 4021137 w 5518480"/>
              <a:gd name="connsiteY5" fmla="*/ 6858000 h 6858000"/>
              <a:gd name="connsiteX6" fmla="*/ 5449887 w 5518480"/>
              <a:gd name="connsiteY6" fmla="*/ 3771900 h 6858000"/>
              <a:gd name="connsiteX7" fmla="*/ 5468937 w 5518480"/>
              <a:gd name="connsiteY7" fmla="*/ 3390900 h 6858000"/>
              <a:gd name="connsiteX8" fmla="*/ 4230687 w 5518480"/>
              <a:gd name="connsiteY8" fmla="*/ 0 h 6858000"/>
              <a:gd name="connsiteX9" fmla="*/ 2229080 w 5518480"/>
              <a:gd name="connsiteY9" fmla="*/ 0 h 6858000"/>
              <a:gd name="connsiteX10" fmla="*/ 2248150 w 5518480"/>
              <a:gd name="connsiteY10" fmla="*/ 0 h 6858000"/>
              <a:gd name="connsiteX11" fmla="*/ 3478162 w 5518480"/>
              <a:gd name="connsiteY11" fmla="*/ 3390900 h 6858000"/>
              <a:gd name="connsiteX12" fmla="*/ 3459092 w 5518480"/>
              <a:gd name="connsiteY12" fmla="*/ 3781425 h 6858000"/>
              <a:gd name="connsiteX13" fmla="*/ 2028845 w 5518480"/>
              <a:gd name="connsiteY13" fmla="*/ 6858000 h 6858000"/>
              <a:gd name="connsiteX14" fmla="*/ 2009775 w 5518480"/>
              <a:gd name="connsiteY14" fmla="*/ 6858000 h 6858000"/>
              <a:gd name="connsiteX15" fmla="*/ 3449557 w 5518480"/>
              <a:gd name="connsiteY15" fmla="*/ 3771900 h 6858000"/>
              <a:gd name="connsiteX16" fmla="*/ 3459092 w 5518480"/>
              <a:gd name="connsiteY16" fmla="*/ 3390900 h 6858000"/>
              <a:gd name="connsiteX17" fmla="*/ 2229080 w 5518480"/>
              <a:gd name="connsiteY17" fmla="*/ 0 h 6858000"/>
              <a:gd name="connsiteX18" fmla="*/ 209550 w 5518480"/>
              <a:gd name="connsiteY18" fmla="*/ 0 h 6858000"/>
              <a:gd name="connsiteX19" fmla="*/ 211932 w 5518480"/>
              <a:gd name="connsiteY19" fmla="*/ 0 h 6858000"/>
              <a:gd name="connsiteX20" fmla="*/ 228600 w 5518480"/>
              <a:gd name="connsiteY20" fmla="*/ 0 h 6858000"/>
              <a:gd name="connsiteX21" fmla="*/ 1466850 w 5518480"/>
              <a:gd name="connsiteY21" fmla="*/ 3390900 h 6858000"/>
              <a:gd name="connsiteX22" fmla="*/ 1447800 w 5518480"/>
              <a:gd name="connsiteY22" fmla="*/ 3781425 h 6858000"/>
              <a:gd name="connsiteX23" fmla="*/ 19050 w 5518480"/>
              <a:gd name="connsiteY23" fmla="*/ 6858000 h 6858000"/>
              <a:gd name="connsiteX24" fmla="*/ 16669 w 5518480"/>
              <a:gd name="connsiteY24" fmla="*/ 6858000 h 6858000"/>
              <a:gd name="connsiteX25" fmla="*/ 0 w 5518480"/>
              <a:gd name="connsiteY25" fmla="*/ 6858000 h 6858000"/>
              <a:gd name="connsiteX26" fmla="*/ 1428750 w 5518480"/>
              <a:gd name="connsiteY26" fmla="*/ 3771900 h 6858000"/>
              <a:gd name="connsiteX27" fmla="*/ 1447800 w 5518480"/>
              <a:gd name="connsiteY27" fmla="*/ 3390900 h 6858000"/>
              <a:gd name="connsiteX28" fmla="*/ 209550 w 5518480"/>
              <a:gd name="connsiteY2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18480" h="6858000">
                <a:moveTo>
                  <a:pt x="4230687" y="0"/>
                </a:moveTo>
                <a:cubicBezTo>
                  <a:pt x="4230687" y="0"/>
                  <a:pt x="4230687" y="0"/>
                  <a:pt x="4249737" y="0"/>
                </a:cubicBezTo>
                <a:cubicBezTo>
                  <a:pt x="4249737" y="0"/>
                  <a:pt x="4249737" y="0"/>
                  <a:pt x="5487987" y="3390900"/>
                </a:cubicBezTo>
                <a:cubicBezTo>
                  <a:pt x="5535612" y="3514725"/>
                  <a:pt x="5526087" y="3657600"/>
                  <a:pt x="5468937" y="3781425"/>
                </a:cubicBezTo>
                <a:cubicBezTo>
                  <a:pt x="5468937" y="3781425"/>
                  <a:pt x="5468937" y="3781425"/>
                  <a:pt x="4040187" y="6858000"/>
                </a:cubicBezTo>
                <a:cubicBezTo>
                  <a:pt x="4040187" y="6858000"/>
                  <a:pt x="4040187" y="6858000"/>
                  <a:pt x="4021137" y="6858000"/>
                </a:cubicBezTo>
                <a:cubicBezTo>
                  <a:pt x="4021137" y="6858000"/>
                  <a:pt x="4021137" y="6858000"/>
                  <a:pt x="5449887" y="3771900"/>
                </a:cubicBezTo>
                <a:cubicBezTo>
                  <a:pt x="5507037" y="3657600"/>
                  <a:pt x="5516562" y="3514725"/>
                  <a:pt x="5468937" y="3390900"/>
                </a:cubicBezTo>
                <a:cubicBezTo>
                  <a:pt x="5468937" y="3390900"/>
                  <a:pt x="5468937" y="3390900"/>
                  <a:pt x="4230687" y="0"/>
                </a:cubicBezTo>
                <a:close/>
                <a:moveTo>
                  <a:pt x="2229080" y="0"/>
                </a:moveTo>
                <a:cubicBezTo>
                  <a:pt x="2229080" y="0"/>
                  <a:pt x="2229080" y="0"/>
                  <a:pt x="2248150" y="0"/>
                </a:cubicBezTo>
                <a:cubicBezTo>
                  <a:pt x="2248150" y="0"/>
                  <a:pt x="2248150" y="0"/>
                  <a:pt x="3478162" y="3390900"/>
                </a:cubicBezTo>
                <a:cubicBezTo>
                  <a:pt x="3525837" y="3514725"/>
                  <a:pt x="3516302" y="3657600"/>
                  <a:pt x="3459092" y="3781425"/>
                </a:cubicBezTo>
                <a:cubicBezTo>
                  <a:pt x="3459092" y="3781425"/>
                  <a:pt x="3459092" y="3781425"/>
                  <a:pt x="2028845" y="6858000"/>
                </a:cubicBezTo>
                <a:cubicBezTo>
                  <a:pt x="2028845" y="6858000"/>
                  <a:pt x="2028845" y="6858000"/>
                  <a:pt x="2009775" y="6858000"/>
                </a:cubicBezTo>
                <a:cubicBezTo>
                  <a:pt x="2009775" y="6858000"/>
                  <a:pt x="2009775" y="6858000"/>
                  <a:pt x="3449557" y="3771900"/>
                </a:cubicBezTo>
                <a:cubicBezTo>
                  <a:pt x="3497232" y="3657600"/>
                  <a:pt x="3506767" y="3514725"/>
                  <a:pt x="3459092" y="3390900"/>
                </a:cubicBezTo>
                <a:cubicBezTo>
                  <a:pt x="3459092" y="3390900"/>
                  <a:pt x="3459092" y="3390900"/>
                  <a:pt x="2229080" y="0"/>
                </a:cubicBezTo>
                <a:close/>
                <a:moveTo>
                  <a:pt x="209550" y="0"/>
                </a:moveTo>
                <a:lnTo>
                  <a:pt x="211932" y="0"/>
                </a:lnTo>
                <a:lnTo>
                  <a:pt x="228600" y="0"/>
                </a:lnTo>
                <a:cubicBezTo>
                  <a:pt x="228600" y="0"/>
                  <a:pt x="228600" y="0"/>
                  <a:pt x="1466850" y="3390900"/>
                </a:cubicBezTo>
                <a:cubicBezTo>
                  <a:pt x="1514475" y="3514725"/>
                  <a:pt x="1504950" y="3657600"/>
                  <a:pt x="1447800" y="3781425"/>
                </a:cubicBezTo>
                <a:cubicBezTo>
                  <a:pt x="1447800" y="3781425"/>
                  <a:pt x="1447800" y="3781425"/>
                  <a:pt x="19050" y="6858000"/>
                </a:cubicBezTo>
                <a:lnTo>
                  <a:pt x="16669" y="6858000"/>
                </a:lnTo>
                <a:lnTo>
                  <a:pt x="0" y="6858000"/>
                </a:lnTo>
                <a:cubicBezTo>
                  <a:pt x="0" y="6858000"/>
                  <a:pt x="0" y="6858000"/>
                  <a:pt x="1428750" y="3771900"/>
                </a:cubicBezTo>
                <a:cubicBezTo>
                  <a:pt x="1485900" y="3657600"/>
                  <a:pt x="1495425" y="3514725"/>
                  <a:pt x="1447800" y="3390900"/>
                </a:cubicBezTo>
                <a:cubicBezTo>
                  <a:pt x="1447800" y="3390900"/>
                  <a:pt x="1447800" y="3390900"/>
                  <a:pt x="209550" y="0"/>
                </a:cubicBezTo>
                <a:close/>
              </a:path>
            </a:pathLst>
          </a:custGeom>
          <a:solidFill>
            <a:schemeClr val="bg1"/>
          </a:solidFill>
        </p:spPr>
        <p:txBody>
          <a:bodyPr wrap="square">
            <a:noAutofit/>
          </a:bodyPr>
          <a:lstStyle>
            <a:lvl1pPr>
              <a:defRPr sz="800">
                <a:noFill/>
              </a:defRPr>
            </a:lvl1pPr>
          </a:lstStyle>
          <a:p>
            <a:pPr lvl="0"/>
            <a:r>
              <a:rPr lang="en-US"/>
              <a:t>Click to edit Master text styles</a:t>
            </a:r>
          </a:p>
        </p:txBody>
      </p:sp>
      <p:sp>
        <p:nvSpPr>
          <p:cNvPr id="4" name="Tijdelijke aanduiding voor tekst 2">
            <a:extLst>
              <a:ext uri="{FF2B5EF4-FFF2-40B4-BE49-F238E27FC236}">
                <a16:creationId xmlns:a16="http://schemas.microsoft.com/office/drawing/2014/main" id="{90A54FBC-BB1E-58E8-1D5C-8E96ED1AF3CA}"/>
              </a:ext>
            </a:extLst>
          </p:cNvPr>
          <p:cNvSpPr>
            <a:spLocks noGrp="1" noRot="1" noMove="1" noResize="1" noEditPoints="1" noAdjustHandles="1" noChangeArrowheads="1" noChangeShapeType="1"/>
          </p:cNvSpPr>
          <p:nvPr>
            <p:ph type="body" sz="quarter" idx="17"/>
          </p:nvPr>
        </p:nvSpPr>
        <p:spPr>
          <a:xfrm>
            <a:off x="514800" y="5940000"/>
            <a:ext cx="2120400" cy="518400"/>
          </a:xfrm>
          <a:blipFill>
            <a:blip r:embed="rId3"/>
            <a:stretch>
              <a:fillRect/>
            </a:stretch>
          </a:blip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5551676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p:nvSpPr>
        <p:spPr>
          <a:xfrm>
            <a:off x="515939" y="568801"/>
            <a:ext cx="11160124" cy="432000"/>
          </a:xfrm>
          <a:prstGeom prst="rect">
            <a:avLst/>
          </a:prstGeom>
          <a:noFill/>
        </p:spPr>
        <p:txBody>
          <a:bodyPr wrap="square" lIns="0" tIns="0" rIns="0" bIns="0" rtlCol="0">
            <a:noAutofit/>
          </a:bodyPr>
          <a:lstStyle/>
          <a:p>
            <a:r>
              <a:rPr lang="nl-NL" sz="2800" dirty="0">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lvl1pPr>
          </a:lstStyle>
          <a:p>
            <a:pPr lvl="0"/>
            <a:r>
              <a:rPr lang="en-GB" noProof="0" dirty="0"/>
              <a:t>Lorem ipsum</a:t>
            </a:r>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lvl1pPr>
          </a:lstStyle>
          <a:p>
            <a:pPr lvl="0"/>
            <a:r>
              <a:rPr lang="en-GB" noProof="0" dirty="0"/>
              <a:t>Lorem ipsum</a:t>
            </a:r>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lvl1pPr>
          </a:lstStyle>
          <a:p>
            <a:pPr lvl="0"/>
            <a:r>
              <a:rPr lang="en-GB" noProof="0" dirty="0"/>
              <a:t>Lorem ipsum</a:t>
            </a:r>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lvl1pPr>
          </a:lstStyle>
          <a:p>
            <a:pPr lvl="0"/>
            <a:r>
              <a:rPr lang="en-GB" noProof="0" dirty="0"/>
              <a:t>Lorem ipsum</a:t>
            </a:r>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lvl1pPr>
          </a:lstStyle>
          <a:p>
            <a:pPr lvl="0"/>
            <a:r>
              <a:rPr lang="en-GB" noProof="0" dirty="0"/>
              <a:t>Lorem ipsum</a:t>
            </a:r>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lvl1pPr>
          </a:lstStyle>
          <a:p>
            <a:pPr lvl="0"/>
            <a:r>
              <a:rPr lang="en-GB" noProof="0" dirty="0"/>
              <a:t>Lorem ipsum</a:t>
            </a:r>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2" name="Tijdelijke aanduiding voor datum 1">
            <a:extLst>
              <a:ext uri="{FF2B5EF4-FFF2-40B4-BE49-F238E27FC236}">
                <a16:creationId xmlns:a16="http://schemas.microsoft.com/office/drawing/2014/main" id="{9006D83F-6209-4D00-C5D1-42C4F273ADD2}"/>
              </a:ext>
            </a:extLst>
          </p:cNvPr>
          <p:cNvSpPr>
            <a:spLocks noGrp="1"/>
          </p:cNvSpPr>
          <p:nvPr>
            <p:ph type="dt" sz="half" idx="31"/>
          </p:nvPr>
        </p:nvSpPr>
        <p:spPr/>
        <p:txBody>
          <a:bodyPr/>
          <a:lstStyle/>
          <a:p>
            <a:fld id="{D7E3ECEC-7E7B-4FB9-BAE8-5C10F12795EA}" type="datetimeFigureOut">
              <a:rPr lang="en-US" smtClean="0"/>
              <a:t>6/1/2026</a:t>
            </a:fld>
            <a:endParaRPr lang="en-US"/>
          </a:p>
        </p:txBody>
      </p:sp>
      <p:sp>
        <p:nvSpPr>
          <p:cNvPr id="8" name="Tijdelijke aanduiding voor voettekst 7">
            <a:extLst>
              <a:ext uri="{FF2B5EF4-FFF2-40B4-BE49-F238E27FC236}">
                <a16:creationId xmlns:a16="http://schemas.microsoft.com/office/drawing/2014/main" id="{92DC06F3-94FB-3BEB-A877-74653050BE35}"/>
              </a:ext>
            </a:extLst>
          </p:cNvPr>
          <p:cNvSpPr>
            <a:spLocks noGrp="1"/>
          </p:cNvSpPr>
          <p:nvPr>
            <p:ph type="ftr" sz="quarter" idx="32"/>
          </p:nvPr>
        </p:nvSpPr>
        <p:spPr/>
        <p:txBody>
          <a:bodyPr/>
          <a:lstStyle/>
          <a:p>
            <a:endParaRPr lang="en-US"/>
          </a:p>
        </p:txBody>
      </p:sp>
      <p:sp>
        <p:nvSpPr>
          <p:cNvPr id="9" name="Tijdelijke aanduiding voor dianummer 8">
            <a:extLst>
              <a:ext uri="{FF2B5EF4-FFF2-40B4-BE49-F238E27FC236}">
                <a16:creationId xmlns:a16="http://schemas.microsoft.com/office/drawing/2014/main" id="{3388C228-F143-7300-0602-B557FA93EB9E}"/>
              </a:ext>
            </a:extLst>
          </p:cNvPr>
          <p:cNvSpPr>
            <a:spLocks noGrp="1"/>
          </p:cNvSpPr>
          <p:nvPr>
            <p:ph type="sldNum" sz="quarter" idx="33"/>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687304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Agenda (green)">
    <p:bg>
      <p:bgPr>
        <a:solidFill>
          <a:schemeClr val="tx1"/>
        </a:solidFill>
        <a:effectLst/>
      </p:bgPr>
    </p:bg>
    <p:spTree>
      <p:nvGrpSpPr>
        <p:cNvPr id="1" name=""/>
        <p:cNvGrpSpPr/>
        <p:nvPr/>
      </p:nvGrpSpPr>
      <p:grpSpPr>
        <a:xfrm>
          <a:off x="0" y="0"/>
          <a:ext cx="0" cy="0"/>
          <a:chOff x="0" y="0"/>
          <a:chExt cx="0" cy="0"/>
        </a:xfrm>
      </p:grpSpPr>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a:extLst>
              <a:ext uri="{FF2B5EF4-FFF2-40B4-BE49-F238E27FC236}">
                <a16:creationId xmlns:a16="http://schemas.microsoft.com/office/drawing/2014/main" id="{42C678F0-4997-BC3E-C93D-5FE2F8D45582}"/>
              </a:ext>
            </a:extLst>
          </p:cNvPr>
          <p:cNvSpPr txBox="1"/>
          <p:nvPr/>
        </p:nvSpPr>
        <p:spPr>
          <a:xfrm>
            <a:off x="515939" y="568801"/>
            <a:ext cx="11160124" cy="432000"/>
          </a:xfrm>
          <a:prstGeom prst="rect">
            <a:avLst/>
          </a:prstGeom>
          <a:noFill/>
        </p:spPr>
        <p:txBody>
          <a:bodyPr wrap="square" lIns="0" tIns="0" rIns="0" bIns="0" rtlCol="0">
            <a:noAutofit/>
          </a:bodyPr>
          <a:lstStyle/>
          <a:p>
            <a:r>
              <a:rPr lang="en-GB" sz="2800" noProof="0" dirty="0">
                <a:solidFill>
                  <a:schemeClr val="bg1"/>
                </a:solidFill>
                <a:latin typeface="ABN AMRO Sans SemiBold" panose="020B0704040000000004" pitchFamily="34" charset="0"/>
              </a:rPr>
              <a:t>Agenda</a:t>
            </a:r>
          </a:p>
        </p:txBody>
      </p:sp>
      <p:sp>
        <p:nvSpPr>
          <p:cNvPr id="18" name="Tijdelijke aanduiding voor tekst 16">
            <a:extLst>
              <a:ext uri="{FF2B5EF4-FFF2-40B4-BE49-F238E27FC236}">
                <a16:creationId xmlns:a16="http://schemas.microsoft.com/office/drawing/2014/main" id="{055A9E56-D9D7-AEFC-40CD-14AA205F425F}"/>
              </a:ext>
            </a:extLst>
          </p:cNvPr>
          <p:cNvSpPr>
            <a:spLocks noGrp="1"/>
          </p:cNvSpPr>
          <p:nvPr>
            <p:ph type="body" sz="quarter" idx="13" hasCustomPrompt="1"/>
          </p:nvPr>
        </p:nvSpPr>
        <p:spPr>
          <a:xfrm>
            <a:off x="515939" y="202020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0" name="Tijdelijke aanduiding voor tekst 16">
            <a:extLst>
              <a:ext uri="{FF2B5EF4-FFF2-40B4-BE49-F238E27FC236}">
                <a16:creationId xmlns:a16="http://schemas.microsoft.com/office/drawing/2014/main" id="{82B67C4E-3068-D7CA-9080-FCB7CA384000}"/>
              </a:ext>
            </a:extLst>
          </p:cNvPr>
          <p:cNvSpPr>
            <a:spLocks noGrp="1"/>
          </p:cNvSpPr>
          <p:nvPr>
            <p:ph type="body" sz="quarter" idx="14" hasCustomPrompt="1"/>
          </p:nvPr>
        </p:nvSpPr>
        <p:spPr>
          <a:xfrm>
            <a:off x="515939"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2" name="Tijdelijke aanduiding voor tekst 16">
            <a:extLst>
              <a:ext uri="{FF2B5EF4-FFF2-40B4-BE49-F238E27FC236}">
                <a16:creationId xmlns:a16="http://schemas.microsoft.com/office/drawing/2014/main" id="{6EDADACC-CA5D-64BF-BF69-DE2036F7ED0A}"/>
              </a:ext>
            </a:extLst>
          </p:cNvPr>
          <p:cNvSpPr>
            <a:spLocks noGrp="1"/>
          </p:cNvSpPr>
          <p:nvPr>
            <p:ph type="body" sz="quarter" idx="15" hasCustomPrompt="1"/>
          </p:nvPr>
        </p:nvSpPr>
        <p:spPr>
          <a:xfrm>
            <a:off x="509546"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5" name="Tijdelijke aanduiding voor tekst 16">
            <a:extLst>
              <a:ext uri="{FF2B5EF4-FFF2-40B4-BE49-F238E27FC236}">
                <a16:creationId xmlns:a16="http://schemas.microsoft.com/office/drawing/2014/main" id="{720BD6AF-E76A-6808-ADE8-61D1AB8C702E}"/>
              </a:ext>
            </a:extLst>
          </p:cNvPr>
          <p:cNvSpPr>
            <a:spLocks noGrp="1"/>
          </p:cNvSpPr>
          <p:nvPr>
            <p:ph type="body" sz="quarter" idx="16" hasCustomPrompt="1"/>
          </p:nvPr>
        </p:nvSpPr>
        <p:spPr>
          <a:xfrm>
            <a:off x="6325129" y="2020205"/>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6" name="Tijdelijke aanduiding voor tekst 16">
            <a:extLst>
              <a:ext uri="{FF2B5EF4-FFF2-40B4-BE49-F238E27FC236}">
                <a16:creationId xmlns:a16="http://schemas.microsoft.com/office/drawing/2014/main" id="{2A99A32B-F032-375B-B764-C1C094C63E3F}"/>
              </a:ext>
            </a:extLst>
          </p:cNvPr>
          <p:cNvSpPr>
            <a:spLocks noGrp="1"/>
          </p:cNvSpPr>
          <p:nvPr>
            <p:ph type="body" sz="quarter" idx="17" hasCustomPrompt="1"/>
          </p:nvPr>
        </p:nvSpPr>
        <p:spPr>
          <a:xfrm>
            <a:off x="6318440" y="3332557"/>
            <a:ext cx="593237" cy="582787"/>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7" name="Tijdelijke aanduiding voor tekst 16">
            <a:extLst>
              <a:ext uri="{FF2B5EF4-FFF2-40B4-BE49-F238E27FC236}">
                <a16:creationId xmlns:a16="http://schemas.microsoft.com/office/drawing/2014/main" id="{A277366D-C837-1CA4-3CB9-1602870ED3ED}"/>
              </a:ext>
            </a:extLst>
          </p:cNvPr>
          <p:cNvSpPr>
            <a:spLocks noGrp="1"/>
          </p:cNvSpPr>
          <p:nvPr>
            <p:ph type="body" sz="quarter" idx="18" hasCustomPrompt="1"/>
          </p:nvPr>
        </p:nvSpPr>
        <p:spPr>
          <a:xfrm>
            <a:off x="6318440" y="4644913"/>
            <a:ext cx="593237" cy="582784"/>
          </a:xfrm>
        </p:spPr>
        <p:txBody>
          <a:bodyPr anchor="ctr"/>
          <a:lstStyle>
            <a:lvl1pPr>
              <a:defRPr sz="5000">
                <a:solidFill>
                  <a:schemeClr val="accent1"/>
                </a:solidFill>
                <a:latin typeface="ABN AMRO Sans" panose="020B0504040000000004" pitchFamily="34" charset="0"/>
              </a:defRPr>
            </a:lvl1pPr>
          </a:lstStyle>
          <a:p>
            <a:pPr lvl="0"/>
            <a:r>
              <a:rPr lang="en-GB" noProof="0" dirty="0"/>
              <a:t>#</a:t>
            </a:r>
          </a:p>
        </p:txBody>
      </p:sp>
      <p:sp>
        <p:nvSpPr>
          <p:cNvPr id="29" name="Tijdelijke aanduiding voor tekst 28">
            <a:extLst>
              <a:ext uri="{FF2B5EF4-FFF2-40B4-BE49-F238E27FC236}">
                <a16:creationId xmlns:a16="http://schemas.microsoft.com/office/drawing/2014/main" id="{219BAC35-D352-D994-CE21-6123D25F4510}"/>
              </a:ext>
            </a:extLst>
          </p:cNvPr>
          <p:cNvSpPr>
            <a:spLocks noGrp="1"/>
          </p:cNvSpPr>
          <p:nvPr>
            <p:ph type="body" sz="quarter" idx="19" hasCustomPrompt="1"/>
          </p:nvPr>
        </p:nvSpPr>
        <p:spPr>
          <a:xfrm>
            <a:off x="1109175" y="2020206"/>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0" name="Tijdelijke aanduiding voor tekst 28">
            <a:extLst>
              <a:ext uri="{FF2B5EF4-FFF2-40B4-BE49-F238E27FC236}">
                <a16:creationId xmlns:a16="http://schemas.microsoft.com/office/drawing/2014/main" id="{5716DA83-3EEE-6898-4237-2DC6C4DD3DE5}"/>
              </a:ext>
            </a:extLst>
          </p:cNvPr>
          <p:cNvSpPr>
            <a:spLocks noGrp="1"/>
          </p:cNvSpPr>
          <p:nvPr>
            <p:ph type="body" sz="quarter" idx="20" hasCustomPrompt="1"/>
          </p:nvPr>
        </p:nvSpPr>
        <p:spPr>
          <a:xfrm>
            <a:off x="1109175"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5" name="Tijdelijke aanduiding voor tekst 28">
            <a:extLst>
              <a:ext uri="{FF2B5EF4-FFF2-40B4-BE49-F238E27FC236}">
                <a16:creationId xmlns:a16="http://schemas.microsoft.com/office/drawing/2014/main" id="{D7767E3D-DB78-17EE-95D9-6338B013F443}"/>
              </a:ext>
            </a:extLst>
          </p:cNvPr>
          <p:cNvSpPr>
            <a:spLocks noGrp="1"/>
          </p:cNvSpPr>
          <p:nvPr>
            <p:ph type="body" sz="quarter" idx="21" hasCustomPrompt="1"/>
          </p:nvPr>
        </p:nvSpPr>
        <p:spPr>
          <a:xfrm>
            <a:off x="1109175" y="3332558"/>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6" name="Tijdelijke aanduiding voor tekst 28">
            <a:extLst>
              <a:ext uri="{FF2B5EF4-FFF2-40B4-BE49-F238E27FC236}">
                <a16:creationId xmlns:a16="http://schemas.microsoft.com/office/drawing/2014/main" id="{20F31B36-4825-A0A0-0A94-FB05EB091A97}"/>
              </a:ext>
            </a:extLst>
          </p:cNvPr>
          <p:cNvSpPr>
            <a:spLocks noGrp="1"/>
          </p:cNvSpPr>
          <p:nvPr>
            <p:ph type="body" sz="quarter" idx="22" hasCustomPrompt="1"/>
          </p:nvPr>
        </p:nvSpPr>
        <p:spPr>
          <a:xfrm>
            <a:off x="1109175"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7" name="Tijdelijke aanduiding voor tekst 28">
            <a:extLst>
              <a:ext uri="{FF2B5EF4-FFF2-40B4-BE49-F238E27FC236}">
                <a16:creationId xmlns:a16="http://schemas.microsoft.com/office/drawing/2014/main" id="{A8E4A39C-9720-104F-B368-BC3155F3F454}"/>
              </a:ext>
            </a:extLst>
          </p:cNvPr>
          <p:cNvSpPr>
            <a:spLocks noGrp="1"/>
          </p:cNvSpPr>
          <p:nvPr>
            <p:ph type="body" sz="quarter" idx="23" hasCustomPrompt="1"/>
          </p:nvPr>
        </p:nvSpPr>
        <p:spPr>
          <a:xfrm>
            <a:off x="1109175" y="4644909"/>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38" name="Tijdelijke aanduiding voor tekst 28">
            <a:extLst>
              <a:ext uri="{FF2B5EF4-FFF2-40B4-BE49-F238E27FC236}">
                <a16:creationId xmlns:a16="http://schemas.microsoft.com/office/drawing/2014/main" id="{EFB95468-F819-3675-B9C0-235751BC3CDA}"/>
              </a:ext>
            </a:extLst>
          </p:cNvPr>
          <p:cNvSpPr>
            <a:spLocks noGrp="1"/>
          </p:cNvSpPr>
          <p:nvPr>
            <p:ph type="body" sz="quarter" idx="24" hasCustomPrompt="1"/>
          </p:nvPr>
        </p:nvSpPr>
        <p:spPr>
          <a:xfrm>
            <a:off x="1109175"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39" name="Tijdelijke aanduiding voor tekst 28">
            <a:extLst>
              <a:ext uri="{FF2B5EF4-FFF2-40B4-BE49-F238E27FC236}">
                <a16:creationId xmlns:a16="http://schemas.microsoft.com/office/drawing/2014/main" id="{14E3714F-9647-1B1C-9019-722B7B3BA432}"/>
              </a:ext>
            </a:extLst>
          </p:cNvPr>
          <p:cNvSpPr>
            <a:spLocks noGrp="1"/>
          </p:cNvSpPr>
          <p:nvPr>
            <p:ph type="body" sz="quarter" idx="25" hasCustomPrompt="1"/>
          </p:nvPr>
        </p:nvSpPr>
        <p:spPr>
          <a:xfrm>
            <a:off x="6918367" y="2020206"/>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0" name="Tijdelijke aanduiding voor tekst 28">
            <a:extLst>
              <a:ext uri="{FF2B5EF4-FFF2-40B4-BE49-F238E27FC236}">
                <a16:creationId xmlns:a16="http://schemas.microsoft.com/office/drawing/2014/main" id="{344F0098-77F4-7C9B-405D-15C53DEF05B9}"/>
              </a:ext>
            </a:extLst>
          </p:cNvPr>
          <p:cNvSpPr>
            <a:spLocks noGrp="1"/>
          </p:cNvSpPr>
          <p:nvPr>
            <p:ph type="body" sz="quarter" idx="26" hasCustomPrompt="1"/>
          </p:nvPr>
        </p:nvSpPr>
        <p:spPr>
          <a:xfrm>
            <a:off x="6918367" y="2322575"/>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1" name="Tijdelijke aanduiding voor tekst 28">
            <a:extLst>
              <a:ext uri="{FF2B5EF4-FFF2-40B4-BE49-F238E27FC236}">
                <a16:creationId xmlns:a16="http://schemas.microsoft.com/office/drawing/2014/main" id="{3723C0DE-65AA-1F19-7FA5-AFB0BA09F230}"/>
              </a:ext>
            </a:extLst>
          </p:cNvPr>
          <p:cNvSpPr>
            <a:spLocks noGrp="1"/>
          </p:cNvSpPr>
          <p:nvPr>
            <p:ph type="body" sz="quarter" idx="27" hasCustomPrompt="1"/>
          </p:nvPr>
        </p:nvSpPr>
        <p:spPr>
          <a:xfrm>
            <a:off x="6918367" y="3332558"/>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2" name="Tijdelijke aanduiding voor tekst 28">
            <a:extLst>
              <a:ext uri="{FF2B5EF4-FFF2-40B4-BE49-F238E27FC236}">
                <a16:creationId xmlns:a16="http://schemas.microsoft.com/office/drawing/2014/main" id="{CB16093D-F57A-40AE-DF83-7181D174F321}"/>
              </a:ext>
            </a:extLst>
          </p:cNvPr>
          <p:cNvSpPr>
            <a:spLocks noGrp="1"/>
          </p:cNvSpPr>
          <p:nvPr>
            <p:ph type="body" sz="quarter" idx="28" hasCustomPrompt="1"/>
          </p:nvPr>
        </p:nvSpPr>
        <p:spPr>
          <a:xfrm>
            <a:off x="6918367" y="3634926"/>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43" name="Tijdelijke aanduiding voor tekst 28">
            <a:extLst>
              <a:ext uri="{FF2B5EF4-FFF2-40B4-BE49-F238E27FC236}">
                <a16:creationId xmlns:a16="http://schemas.microsoft.com/office/drawing/2014/main" id="{D4F0BF2A-F50C-63AC-67AE-2DFE48D1A8DE}"/>
              </a:ext>
            </a:extLst>
          </p:cNvPr>
          <p:cNvSpPr>
            <a:spLocks noGrp="1"/>
          </p:cNvSpPr>
          <p:nvPr>
            <p:ph type="body" sz="quarter" idx="29" hasCustomPrompt="1"/>
          </p:nvPr>
        </p:nvSpPr>
        <p:spPr>
          <a:xfrm>
            <a:off x="6918367" y="4644909"/>
            <a:ext cx="4320000" cy="302369"/>
          </a:xfrm>
        </p:spPr>
        <p:txBody>
          <a:bodyPr/>
          <a:lstStyle>
            <a:lvl1pPr>
              <a:spcAft>
                <a:spcPts val="0"/>
              </a:spcAft>
              <a:defRPr sz="1800">
                <a:solidFill>
                  <a:schemeClr val="bg1"/>
                </a:solidFill>
              </a:defRPr>
            </a:lvl1pPr>
          </a:lstStyle>
          <a:p>
            <a:pPr lvl="0"/>
            <a:r>
              <a:rPr lang="en-GB" noProof="0" dirty="0"/>
              <a:t>Lorem ipsum</a:t>
            </a:r>
          </a:p>
        </p:txBody>
      </p:sp>
      <p:sp>
        <p:nvSpPr>
          <p:cNvPr id="44" name="Tijdelijke aanduiding voor tekst 28">
            <a:extLst>
              <a:ext uri="{FF2B5EF4-FFF2-40B4-BE49-F238E27FC236}">
                <a16:creationId xmlns:a16="http://schemas.microsoft.com/office/drawing/2014/main" id="{6DBCFA05-E727-6106-7816-E49A4F2E7810}"/>
              </a:ext>
            </a:extLst>
          </p:cNvPr>
          <p:cNvSpPr>
            <a:spLocks noGrp="1"/>
          </p:cNvSpPr>
          <p:nvPr>
            <p:ph type="body" sz="quarter" idx="30" hasCustomPrompt="1"/>
          </p:nvPr>
        </p:nvSpPr>
        <p:spPr>
          <a:xfrm>
            <a:off x="6918367" y="4947277"/>
            <a:ext cx="4320000" cy="280419"/>
          </a:xfrm>
        </p:spPr>
        <p:txBody>
          <a:bodyPr/>
          <a:lstStyle>
            <a:lvl1pPr>
              <a:spcAft>
                <a:spcPts val="0"/>
              </a:spcAft>
              <a:defRPr sz="1100">
                <a:solidFill>
                  <a:schemeClr val="bg1"/>
                </a:solidFill>
                <a:latin typeface="ABN AMRO Sans" panose="020B0504040000000004" pitchFamily="34"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Sdf</a:t>
            </a:r>
            <a:r>
              <a:rPr lang="en-GB" noProof="0" dirty="0"/>
              <a:t> </a:t>
            </a:r>
            <a:r>
              <a:rPr lang="en-GB" noProof="0" dirty="0" err="1"/>
              <a:t>sd</a:t>
            </a:r>
            <a:endParaRPr lang="en-GB" noProof="0" dirty="0"/>
          </a:p>
        </p:txBody>
      </p:sp>
      <p:sp>
        <p:nvSpPr>
          <p:cNvPr id="2" name="Tijdelijke aanduiding voor datum 1">
            <a:extLst>
              <a:ext uri="{FF2B5EF4-FFF2-40B4-BE49-F238E27FC236}">
                <a16:creationId xmlns:a16="http://schemas.microsoft.com/office/drawing/2014/main" id="{FA9948B7-39F3-D3E8-090E-89E1246581D0}"/>
              </a:ext>
            </a:extLst>
          </p:cNvPr>
          <p:cNvSpPr>
            <a:spLocks noGrp="1"/>
          </p:cNvSpPr>
          <p:nvPr>
            <p:ph type="dt" sz="half" idx="31"/>
          </p:nvPr>
        </p:nvSpPr>
        <p:spPr/>
        <p:txBody>
          <a:bodyPr/>
          <a:lstStyle>
            <a:lvl1pPr>
              <a:defRPr>
                <a:solidFill>
                  <a:schemeClr val="bg1"/>
                </a:solidFill>
              </a:defRPr>
            </a:lvl1pPr>
          </a:lstStyle>
          <a:p>
            <a:fld id="{D7E3ECEC-7E7B-4FB9-BAE8-5C10F12795EA}" type="datetimeFigureOut">
              <a:rPr lang="en-US" smtClean="0"/>
              <a:t>6/1/2026</a:t>
            </a:fld>
            <a:endParaRPr lang="en-US"/>
          </a:p>
        </p:txBody>
      </p:sp>
      <p:sp>
        <p:nvSpPr>
          <p:cNvPr id="8" name="Tijdelijke aanduiding voor voettekst 7">
            <a:extLst>
              <a:ext uri="{FF2B5EF4-FFF2-40B4-BE49-F238E27FC236}">
                <a16:creationId xmlns:a16="http://schemas.microsoft.com/office/drawing/2014/main" id="{0F1C3E10-7663-7E70-6012-355D80F13F3B}"/>
              </a:ext>
            </a:extLst>
          </p:cNvPr>
          <p:cNvSpPr>
            <a:spLocks noGrp="1"/>
          </p:cNvSpPr>
          <p:nvPr>
            <p:ph type="ftr" sz="quarter" idx="32"/>
          </p:nvPr>
        </p:nvSpPr>
        <p:spPr/>
        <p:txBody>
          <a:bodyPr/>
          <a:lstStyle>
            <a:lvl1pPr>
              <a:defRPr>
                <a:solidFill>
                  <a:schemeClr val="bg1"/>
                </a:solidFill>
              </a:defRPr>
            </a:lvl1pPr>
          </a:lstStyle>
          <a:p>
            <a:endParaRPr lang="en-US"/>
          </a:p>
        </p:txBody>
      </p:sp>
      <p:sp>
        <p:nvSpPr>
          <p:cNvPr id="9" name="Tijdelijke aanduiding voor dianummer 8">
            <a:extLst>
              <a:ext uri="{FF2B5EF4-FFF2-40B4-BE49-F238E27FC236}">
                <a16:creationId xmlns:a16="http://schemas.microsoft.com/office/drawing/2014/main" id="{E22F0E1A-EF10-2F7C-BE40-73D90038BC2F}"/>
              </a:ext>
            </a:extLst>
          </p:cNvPr>
          <p:cNvSpPr>
            <a:spLocks noGrp="1"/>
          </p:cNvSpPr>
          <p:nvPr>
            <p:ph type="sldNum" sz="quarter" idx="33"/>
          </p:nvPr>
        </p:nvSpPr>
        <p:spPr/>
        <p:txBody>
          <a:bodyPr/>
          <a:lstStyle>
            <a:lvl1pPr>
              <a:defRPr>
                <a:solidFill>
                  <a:schemeClr val="bg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213686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E7FE56D7-1D36-31B2-1F2E-2972DFBE8F85}"/>
              </a:ext>
            </a:extLst>
          </p:cNvPr>
          <p:cNvSpPr>
            <a:spLocks noGrp="1"/>
          </p:cNvSpPr>
          <p:nvPr>
            <p:ph type="dt" sz="half" idx="14"/>
          </p:nvPr>
        </p:nvSpPr>
        <p:spPr/>
        <p:txBody>
          <a:body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8CEBA9FD-C00E-5640-6700-0DBE5AB85818}"/>
              </a:ext>
            </a:extLst>
          </p:cNvPr>
          <p:cNvSpPr>
            <a:spLocks noGrp="1"/>
          </p:cNvSpPr>
          <p:nvPr>
            <p:ph type="ftr" sz="quarter" idx="15"/>
          </p:nvPr>
        </p:nvSpPr>
        <p:spPr/>
        <p:txBody>
          <a:bodyPr/>
          <a:lstStyle/>
          <a:p>
            <a:endParaRPr lang="en-US"/>
          </a:p>
        </p:txBody>
      </p:sp>
      <p:sp>
        <p:nvSpPr>
          <p:cNvPr id="10" name="Tijdelijke aanduiding voor dianummer 9">
            <a:extLst>
              <a:ext uri="{FF2B5EF4-FFF2-40B4-BE49-F238E27FC236}">
                <a16:creationId xmlns:a16="http://schemas.microsoft.com/office/drawing/2014/main" id="{987513DA-5E36-27B4-F0B9-1599A970B08A}"/>
              </a:ext>
            </a:extLst>
          </p:cNvPr>
          <p:cNvSpPr>
            <a:spLocks noGrp="1"/>
          </p:cNvSpPr>
          <p:nvPr>
            <p:ph type="sldNum" sz="quarter" idx="16"/>
          </p:nvPr>
        </p:nvSpPr>
        <p:spPr/>
        <p:txBody>
          <a:bodyPr/>
          <a:lstStyle/>
          <a:p>
            <a:fld id="{235F31FF-4816-4A7C-BAEE-4B5C41A91EB1}" type="slidenum">
              <a:rPr lang="en-US" smtClean="0"/>
              <a:t>‹#›</a:t>
            </a:fld>
            <a:endParaRPr lang="en-US"/>
          </a:p>
        </p:txBody>
      </p:sp>
      <p:grpSp>
        <p:nvGrpSpPr>
          <p:cNvPr id="81" name="Groep 80">
            <a:extLst>
              <a:ext uri="{FF2B5EF4-FFF2-40B4-BE49-F238E27FC236}">
                <a16:creationId xmlns:a16="http://schemas.microsoft.com/office/drawing/2014/main" id="{83D0513A-ACAB-EACD-510D-E2EDA5712420}"/>
              </a:ext>
            </a:extLst>
          </p:cNvPr>
          <p:cNvGrpSpPr/>
          <p:nvPr/>
        </p:nvGrpSpPr>
        <p:grpSpPr>
          <a:xfrm>
            <a:off x="12400801" y="3134542"/>
            <a:ext cx="3600000" cy="4029644"/>
            <a:chOff x="12395368" y="2773278"/>
            <a:chExt cx="3600000" cy="4029644"/>
          </a:xfrm>
        </p:grpSpPr>
        <p:sp>
          <p:nvSpPr>
            <p:cNvPr id="83" name="Rechthoek 82">
              <a:extLst>
                <a:ext uri="{FF2B5EF4-FFF2-40B4-BE49-F238E27FC236}">
                  <a16:creationId xmlns:a16="http://schemas.microsoft.com/office/drawing/2014/main" id="{EE6CD5D8-2482-7F76-3601-C995AFFA6031}"/>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84" name="Ovaal 83">
              <a:extLst>
                <a:ext uri="{FF2B5EF4-FFF2-40B4-BE49-F238E27FC236}">
                  <a16:creationId xmlns:a16="http://schemas.microsoft.com/office/drawing/2014/main" id="{925FEEEE-FD29-CA72-FA3D-B759759B47E6}"/>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85" name="Rechthoek 84">
              <a:extLst>
                <a:ext uri="{FF2B5EF4-FFF2-40B4-BE49-F238E27FC236}">
                  <a16:creationId xmlns:a16="http://schemas.microsoft.com/office/drawing/2014/main" id="{D286F3D3-4B63-9D3E-93EC-20F2524B6CC4}"/>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86" name="Ovaal 85">
              <a:extLst>
                <a:ext uri="{FF2B5EF4-FFF2-40B4-BE49-F238E27FC236}">
                  <a16:creationId xmlns:a16="http://schemas.microsoft.com/office/drawing/2014/main" id="{A599ED81-D4F4-75FF-174E-910FA8BE485A}"/>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87" name="Rechthoek 86">
              <a:extLst>
                <a:ext uri="{FF2B5EF4-FFF2-40B4-BE49-F238E27FC236}">
                  <a16:creationId xmlns:a16="http://schemas.microsoft.com/office/drawing/2014/main" id="{B0059A54-F4F8-63AE-C535-421A1A2589FD}"/>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88" name="Ovaal 87">
              <a:extLst>
                <a:ext uri="{FF2B5EF4-FFF2-40B4-BE49-F238E27FC236}">
                  <a16:creationId xmlns:a16="http://schemas.microsoft.com/office/drawing/2014/main" id="{1C3499CF-5C88-7985-7037-4E643370F02B}"/>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89" name="Rechthoek 88">
              <a:extLst>
                <a:ext uri="{FF2B5EF4-FFF2-40B4-BE49-F238E27FC236}">
                  <a16:creationId xmlns:a16="http://schemas.microsoft.com/office/drawing/2014/main" id="{654C8CF3-7F94-F320-88CE-21AD5F516477}"/>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90" name="Rechthoek 89">
              <a:extLst>
                <a:ext uri="{FF2B5EF4-FFF2-40B4-BE49-F238E27FC236}">
                  <a16:creationId xmlns:a16="http://schemas.microsoft.com/office/drawing/2014/main" id="{EBED104B-4F7D-95BA-DD8A-530F16681ED6}"/>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grpSp>
        <p:nvGrpSpPr>
          <p:cNvPr id="16" name="Groep 15">
            <a:extLst>
              <a:ext uri="{FF2B5EF4-FFF2-40B4-BE49-F238E27FC236}">
                <a16:creationId xmlns:a16="http://schemas.microsoft.com/office/drawing/2014/main" id="{9FA0CA14-6CD2-A602-A1E8-81D8A6D46BDF}"/>
              </a:ext>
            </a:extLst>
          </p:cNvPr>
          <p:cNvGrpSpPr/>
          <p:nvPr/>
        </p:nvGrpSpPr>
        <p:grpSpPr>
          <a:xfrm>
            <a:off x="-3808800" y="0"/>
            <a:ext cx="3600000" cy="3361037"/>
            <a:chOff x="-3808800" y="0"/>
            <a:chExt cx="3600000" cy="3361037"/>
          </a:xfrm>
        </p:grpSpPr>
        <p:grpSp>
          <p:nvGrpSpPr>
            <p:cNvPr id="3" name="Groep 2">
              <a:extLst>
                <a:ext uri="{FF2B5EF4-FFF2-40B4-BE49-F238E27FC236}">
                  <a16:creationId xmlns:a16="http://schemas.microsoft.com/office/drawing/2014/main" id="{B4C978B7-BE65-B29C-F4DB-C29E58DF72F5}"/>
                </a:ext>
              </a:extLst>
            </p:cNvPr>
            <p:cNvGrpSpPr/>
            <p:nvPr/>
          </p:nvGrpSpPr>
          <p:grpSpPr>
            <a:xfrm>
              <a:off x="-3808800" y="0"/>
              <a:ext cx="3600000" cy="3361037"/>
              <a:chOff x="-3777458" y="0"/>
              <a:chExt cx="3600000" cy="3361037"/>
            </a:xfrm>
          </p:grpSpPr>
          <p:sp>
            <p:nvSpPr>
              <p:cNvPr id="4" name="Rechthoek 3">
                <a:extLst>
                  <a:ext uri="{FF2B5EF4-FFF2-40B4-BE49-F238E27FC236}">
                    <a16:creationId xmlns:a16="http://schemas.microsoft.com/office/drawing/2014/main" id="{8F326482-E5BD-5BBA-8340-130AFF3ABD75}"/>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5" name="Ovaal 4">
                <a:extLst>
                  <a:ext uri="{FF2B5EF4-FFF2-40B4-BE49-F238E27FC236}">
                    <a16:creationId xmlns:a16="http://schemas.microsoft.com/office/drawing/2014/main" id="{0DC7E20A-9168-5FD7-241B-FD47F7D4001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1" name="Rechthoek 10">
                <a:extLst>
                  <a:ext uri="{FF2B5EF4-FFF2-40B4-BE49-F238E27FC236}">
                    <a16:creationId xmlns:a16="http://schemas.microsoft.com/office/drawing/2014/main" id="{71AD5D1D-389D-995E-124D-F02F2FEB8EBE}"/>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12" name="Ovaal 11">
                <a:extLst>
                  <a:ext uri="{FF2B5EF4-FFF2-40B4-BE49-F238E27FC236}">
                    <a16:creationId xmlns:a16="http://schemas.microsoft.com/office/drawing/2014/main" id="{580C21EF-0DB5-BAE0-A950-5300BD8EF8B7}"/>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3" name="Rechthoek 12">
                <a:extLst>
                  <a:ext uri="{FF2B5EF4-FFF2-40B4-BE49-F238E27FC236}">
                    <a16:creationId xmlns:a16="http://schemas.microsoft.com/office/drawing/2014/main" id="{724A0A72-050B-0BEC-8EE8-04059D7D4C4A}"/>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14" name="Ovaal 13">
                <a:extLst>
                  <a:ext uri="{FF2B5EF4-FFF2-40B4-BE49-F238E27FC236}">
                    <a16:creationId xmlns:a16="http://schemas.microsoft.com/office/drawing/2014/main" id="{D673D106-0B0A-EC20-670A-8C787E3D5004}"/>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5" name="Ovaal 14">
                <a:extLst>
                  <a:ext uri="{FF2B5EF4-FFF2-40B4-BE49-F238E27FC236}">
                    <a16:creationId xmlns:a16="http://schemas.microsoft.com/office/drawing/2014/main" id="{A0717C18-2D78-3989-52CC-7D0B587C8FC8}"/>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17" name="VOORBEELD">
                <a:extLst>
                  <a:ext uri="{FF2B5EF4-FFF2-40B4-BE49-F238E27FC236}">
                    <a16:creationId xmlns:a16="http://schemas.microsoft.com/office/drawing/2014/main" id="{6BE43D69-8D95-D954-98D6-4F24B8410D4B}"/>
                  </a:ext>
                </a:extLst>
              </p:cNvPr>
              <p:cNvGrpSpPr/>
              <p:nvPr/>
            </p:nvGrpSpPr>
            <p:grpSpPr>
              <a:xfrm>
                <a:off x="-3596463" y="501346"/>
                <a:ext cx="3234311" cy="558875"/>
                <a:chOff x="-3605171" y="458674"/>
                <a:chExt cx="3234311" cy="558875"/>
              </a:xfrm>
            </p:grpSpPr>
            <p:sp>
              <p:nvSpPr>
                <p:cNvPr id="21" name="Rechthoek 20">
                  <a:extLst>
                    <a:ext uri="{FF2B5EF4-FFF2-40B4-BE49-F238E27FC236}">
                      <a16:creationId xmlns:a16="http://schemas.microsoft.com/office/drawing/2014/main" id="{28C051AF-9FAD-0A9E-E24C-C545F0B30956}"/>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25" name="Rechte verbindingslijn 24">
                  <a:extLst>
                    <a:ext uri="{FF2B5EF4-FFF2-40B4-BE49-F238E27FC236}">
                      <a16:creationId xmlns:a16="http://schemas.microsoft.com/office/drawing/2014/main" id="{34162BF1-1C5E-A77D-83A3-4BE99E7AE3A4}"/>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22" name="Rechthoek 21">
                  <a:extLst>
                    <a:ext uri="{FF2B5EF4-FFF2-40B4-BE49-F238E27FC236}">
                      <a16:creationId xmlns:a16="http://schemas.microsoft.com/office/drawing/2014/main" id="{76EC1026-0817-5CD8-5C9E-02F8692A09CE}"/>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3" name="Groep 22">
                  <a:extLst>
                    <a:ext uri="{FF2B5EF4-FFF2-40B4-BE49-F238E27FC236}">
                      <a16:creationId xmlns:a16="http://schemas.microsoft.com/office/drawing/2014/main" id="{2CEA4E57-09E2-0ABE-BE6C-0C98F3C6B629}"/>
                    </a:ext>
                  </a:extLst>
                </p:cNvPr>
                <p:cNvGrpSpPr/>
                <p:nvPr/>
              </p:nvGrpSpPr>
              <p:grpSpPr>
                <a:xfrm>
                  <a:off x="-3386247" y="830871"/>
                  <a:ext cx="139423" cy="109566"/>
                  <a:chOff x="-2866744" y="827071"/>
                  <a:chExt cx="168701" cy="132575"/>
                </a:xfrm>
              </p:grpSpPr>
              <p:grpSp>
                <p:nvGrpSpPr>
                  <p:cNvPr id="54" name="Groep 53">
                    <a:extLst>
                      <a:ext uri="{FF2B5EF4-FFF2-40B4-BE49-F238E27FC236}">
                        <a16:creationId xmlns:a16="http://schemas.microsoft.com/office/drawing/2014/main" id="{F7FFDDA8-6AF6-F450-D99E-F509EBA25137}"/>
                      </a:ext>
                    </a:extLst>
                  </p:cNvPr>
                  <p:cNvGrpSpPr/>
                  <p:nvPr/>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85ABAAC4-C6B1-AC4F-BF86-F3A4A5252B6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5CB6042-5235-595E-F4AE-300791C4507A}"/>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C36D72FB-7596-B94D-7842-989E6AC0ABF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EA18BF75-8289-08DE-E76C-5C614449752D}"/>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96A0D16-C6B4-507F-459B-6EA54C5B9D84}"/>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69">
                    <a:extLst>
                      <a:ext uri="{FF2B5EF4-FFF2-40B4-BE49-F238E27FC236}">
                        <a16:creationId xmlns:a16="http://schemas.microsoft.com/office/drawing/2014/main" id="{A289650F-7CA1-E0AD-45A6-2A49AC892973}"/>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E8D355DF-135B-E7E7-0001-38D9249E945B}"/>
                    </a:ext>
                  </a:extLst>
                </p:cNvPr>
                <p:cNvGrpSpPr/>
                <p:nvPr/>
              </p:nvGrpSpPr>
              <p:grpSpPr>
                <a:xfrm>
                  <a:off x="-3605171" y="830871"/>
                  <a:ext cx="139423" cy="109566"/>
                  <a:chOff x="-2866744" y="518074"/>
                  <a:chExt cx="168701" cy="132575"/>
                </a:xfrm>
              </p:grpSpPr>
              <p:grpSp>
                <p:nvGrpSpPr>
                  <p:cNvPr id="47" name="Groep 46">
                    <a:extLst>
                      <a:ext uri="{FF2B5EF4-FFF2-40B4-BE49-F238E27FC236}">
                        <a16:creationId xmlns:a16="http://schemas.microsoft.com/office/drawing/2014/main" id="{43A3A1A3-B5E6-0E95-D1E9-1A0C02E29E50}"/>
                      </a:ext>
                    </a:extLst>
                  </p:cNvPr>
                  <p:cNvGrpSpPr/>
                  <p:nvPr/>
                </p:nvGrpSpPr>
                <p:grpSpPr>
                  <a:xfrm>
                    <a:off x="-2866744" y="518074"/>
                    <a:ext cx="168701" cy="132575"/>
                    <a:chOff x="-2866744" y="518074"/>
                    <a:chExt cx="168701" cy="132575"/>
                  </a:xfrm>
                </p:grpSpPr>
                <p:cxnSp>
                  <p:nvCxnSpPr>
                    <p:cNvPr id="49" name="Rechte verbindingslijn 48">
                      <a:extLst>
                        <a:ext uri="{FF2B5EF4-FFF2-40B4-BE49-F238E27FC236}">
                          <a16:creationId xmlns:a16="http://schemas.microsoft.com/office/drawing/2014/main" id="{DF4609D4-FA18-707D-8830-7B47197FB49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8FD54EDD-D256-2DB3-EA02-2BFE91A5911E}"/>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76D4866-F175-A588-6B45-37C0E7660EFA}"/>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D3ECA760-D831-66F3-983A-FFCED8AE2033}"/>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6EEAD3C7-211C-F9B9-5674-E550EB2D4B18}"/>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8" name="Pijl: rechts 62">
                    <a:extLst>
                      <a:ext uri="{FF2B5EF4-FFF2-40B4-BE49-F238E27FC236}">
                        <a16:creationId xmlns:a16="http://schemas.microsoft.com/office/drawing/2014/main" id="{C910373C-188A-E1BD-4760-06D1658931E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26" name="Rechte verbindingslijn 25">
                  <a:extLst>
                    <a:ext uri="{FF2B5EF4-FFF2-40B4-BE49-F238E27FC236}">
                      <a16:creationId xmlns:a16="http://schemas.microsoft.com/office/drawing/2014/main" id="{C9F23187-43C6-93A3-F7B4-A10A37BB40AC}"/>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27" name="Rechthoek 26">
                  <a:extLst>
                    <a:ext uri="{FF2B5EF4-FFF2-40B4-BE49-F238E27FC236}">
                      <a16:creationId xmlns:a16="http://schemas.microsoft.com/office/drawing/2014/main" id="{90B821C1-95B7-D169-9C84-648FCED8AD4F}"/>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28" name="Rechthoek 27">
                  <a:extLst>
                    <a:ext uri="{FF2B5EF4-FFF2-40B4-BE49-F238E27FC236}">
                      <a16:creationId xmlns:a16="http://schemas.microsoft.com/office/drawing/2014/main" id="{272BCBEF-40A3-8386-993B-AAFA9AC21DC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29" name="Groep 28">
                  <a:extLst>
                    <a:ext uri="{FF2B5EF4-FFF2-40B4-BE49-F238E27FC236}">
                      <a16:creationId xmlns:a16="http://schemas.microsoft.com/office/drawing/2014/main" id="{66B910DE-3B59-8B6B-7F74-3575652B65AA}"/>
                    </a:ext>
                  </a:extLst>
                </p:cNvPr>
                <p:cNvGrpSpPr/>
                <p:nvPr/>
              </p:nvGrpSpPr>
              <p:grpSpPr>
                <a:xfrm>
                  <a:off x="-2916763" y="769168"/>
                  <a:ext cx="268738" cy="248381"/>
                  <a:chOff x="-2916763" y="769168"/>
                  <a:chExt cx="268738" cy="248381"/>
                </a:xfrm>
              </p:grpSpPr>
              <p:sp>
                <p:nvSpPr>
                  <p:cNvPr id="39" name="Rechthoek 38">
                    <a:extLst>
                      <a:ext uri="{FF2B5EF4-FFF2-40B4-BE49-F238E27FC236}">
                        <a16:creationId xmlns:a16="http://schemas.microsoft.com/office/drawing/2014/main" id="{1F474ECC-E5D4-6B12-280B-CE1E260D4024}"/>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AEA11D3B-7FF5-E703-E92B-1B7685B437F6}"/>
                      </a:ext>
                    </a:extLst>
                  </p:cNvPr>
                  <p:cNvGrpSpPr/>
                  <p:nvPr/>
                </p:nvGrpSpPr>
                <p:grpSpPr>
                  <a:xfrm>
                    <a:off x="-2866744" y="827071"/>
                    <a:ext cx="168701" cy="132575"/>
                    <a:chOff x="-2866744" y="827071"/>
                    <a:chExt cx="168701" cy="132575"/>
                  </a:xfrm>
                </p:grpSpPr>
                <p:cxnSp>
                  <p:nvCxnSpPr>
                    <p:cNvPr id="42" name="Rechte verbindingslijn 41">
                      <a:extLst>
                        <a:ext uri="{FF2B5EF4-FFF2-40B4-BE49-F238E27FC236}">
                          <a16:creationId xmlns:a16="http://schemas.microsoft.com/office/drawing/2014/main" id="{516018AE-4B8E-0108-0679-804DE262A467}"/>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3" name="Rechte verbindingslijn 42">
                      <a:extLst>
                        <a:ext uri="{FF2B5EF4-FFF2-40B4-BE49-F238E27FC236}">
                          <a16:creationId xmlns:a16="http://schemas.microsoft.com/office/drawing/2014/main" id="{38503ADA-9B42-C450-BB68-C19977529666}"/>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3C90766D-A160-F20D-6961-AE3A560ADFD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CF3A50C8-63AE-700F-F9A1-332CD9362FD0}"/>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29E8D97B-DBD3-BB66-FA3E-5986FD1F7E1D}"/>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1" name="Pijl: rechts 55">
                    <a:extLst>
                      <a:ext uri="{FF2B5EF4-FFF2-40B4-BE49-F238E27FC236}">
                        <a16:creationId xmlns:a16="http://schemas.microsoft.com/office/drawing/2014/main" id="{528F56E5-29E4-431B-73AE-CEB3DFD44279}"/>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0" name="Groep 29">
                  <a:extLst>
                    <a:ext uri="{FF2B5EF4-FFF2-40B4-BE49-F238E27FC236}">
                      <a16:creationId xmlns:a16="http://schemas.microsoft.com/office/drawing/2014/main" id="{FADB781A-3EF0-0BE5-25ED-A2FB6253D5B8}"/>
                    </a:ext>
                  </a:extLst>
                </p:cNvPr>
                <p:cNvGrpSpPr/>
                <p:nvPr/>
              </p:nvGrpSpPr>
              <p:grpSpPr>
                <a:xfrm>
                  <a:off x="-2916763" y="460171"/>
                  <a:ext cx="268738" cy="248381"/>
                  <a:chOff x="-2916763" y="460171"/>
                  <a:chExt cx="268738" cy="248381"/>
                </a:xfrm>
              </p:grpSpPr>
              <p:sp>
                <p:nvSpPr>
                  <p:cNvPr id="31" name="Rechthoek 30">
                    <a:extLst>
                      <a:ext uri="{FF2B5EF4-FFF2-40B4-BE49-F238E27FC236}">
                        <a16:creationId xmlns:a16="http://schemas.microsoft.com/office/drawing/2014/main" id="{31815376-DFFB-358B-97C3-4E39DB509619}"/>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32" name="Groep 31">
                    <a:extLst>
                      <a:ext uri="{FF2B5EF4-FFF2-40B4-BE49-F238E27FC236}">
                        <a16:creationId xmlns:a16="http://schemas.microsoft.com/office/drawing/2014/main" id="{D5E19ECF-4419-EF51-71D2-5542BACB5518}"/>
                      </a:ext>
                    </a:extLst>
                  </p:cNvPr>
                  <p:cNvGrpSpPr/>
                  <p:nvPr/>
                </p:nvGrpSpPr>
                <p:grpSpPr>
                  <a:xfrm>
                    <a:off x="-2866744" y="518074"/>
                    <a:ext cx="168701" cy="132575"/>
                    <a:chOff x="-2866744" y="518074"/>
                    <a:chExt cx="168701" cy="132575"/>
                  </a:xfrm>
                </p:grpSpPr>
                <p:cxnSp>
                  <p:nvCxnSpPr>
                    <p:cNvPr id="34" name="Rechte verbindingslijn 33">
                      <a:extLst>
                        <a:ext uri="{FF2B5EF4-FFF2-40B4-BE49-F238E27FC236}">
                          <a16:creationId xmlns:a16="http://schemas.microsoft.com/office/drawing/2014/main" id="{F898991E-2739-3C7F-1432-2A060B58FE8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5" name="Rechte verbindingslijn 34">
                      <a:extLst>
                        <a:ext uri="{FF2B5EF4-FFF2-40B4-BE49-F238E27FC236}">
                          <a16:creationId xmlns:a16="http://schemas.microsoft.com/office/drawing/2014/main" id="{51659C62-0BAC-B340-BF15-C67B5C87E88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6" name="Rechte verbindingslijn 35">
                      <a:extLst>
                        <a:ext uri="{FF2B5EF4-FFF2-40B4-BE49-F238E27FC236}">
                          <a16:creationId xmlns:a16="http://schemas.microsoft.com/office/drawing/2014/main" id="{0AA609A4-52DA-090B-BC5E-AD32B56EE8EE}"/>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7" name="Rechte verbindingslijn 36">
                      <a:extLst>
                        <a:ext uri="{FF2B5EF4-FFF2-40B4-BE49-F238E27FC236}">
                          <a16:creationId xmlns:a16="http://schemas.microsoft.com/office/drawing/2014/main" id="{0433BD34-7758-63AC-E8C2-596CC100D53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A586D179-372C-071F-89DD-4636AB765B55}"/>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3" name="Pijl: rechts 47">
                    <a:extLst>
                      <a:ext uri="{FF2B5EF4-FFF2-40B4-BE49-F238E27FC236}">
                        <a16:creationId xmlns:a16="http://schemas.microsoft.com/office/drawing/2014/main" id="{05E1CC6E-8CDB-B7AE-5BCB-64443C8384F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8" name="Rechthoek 17">
                <a:extLst>
                  <a:ext uri="{FF2B5EF4-FFF2-40B4-BE49-F238E27FC236}">
                    <a16:creationId xmlns:a16="http://schemas.microsoft.com/office/drawing/2014/main" id="{008F8644-D626-3433-9CDE-74AB1B21F9FF}"/>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19" name="Rechthoek 18">
                <a:extLst>
                  <a:ext uri="{FF2B5EF4-FFF2-40B4-BE49-F238E27FC236}">
                    <a16:creationId xmlns:a16="http://schemas.microsoft.com/office/drawing/2014/main" id="{28E1980A-14E5-1F93-ADD7-E8D216DDBB3C}"/>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95" name="Ovaal 94">
              <a:extLst>
                <a:ext uri="{FF2B5EF4-FFF2-40B4-BE49-F238E27FC236}">
                  <a16:creationId xmlns:a16="http://schemas.microsoft.com/office/drawing/2014/main" id="{E5C01853-45FD-17DB-5435-0CC699EF56B2}"/>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96" name="Rechthoek 95">
              <a:extLst>
                <a:ext uri="{FF2B5EF4-FFF2-40B4-BE49-F238E27FC236}">
                  <a16:creationId xmlns:a16="http://schemas.microsoft.com/office/drawing/2014/main" id="{1A54C19D-29EA-A79C-5349-F951DE4F3497}"/>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97" name="Rechthoek 96">
              <a:extLst>
                <a:ext uri="{FF2B5EF4-FFF2-40B4-BE49-F238E27FC236}">
                  <a16:creationId xmlns:a16="http://schemas.microsoft.com/office/drawing/2014/main" id="{28E0D580-7A3B-2CFE-335A-D3B26FE79F3E}"/>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pic>
        <p:nvPicPr>
          <p:cNvPr id="98" name="Afbeelding 97">
            <a:extLst>
              <a:ext uri="{FF2B5EF4-FFF2-40B4-BE49-F238E27FC236}">
                <a16:creationId xmlns:a16="http://schemas.microsoft.com/office/drawing/2014/main" id="{AF10362F-3410-9BAB-FA35-6110D765E14C}"/>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61" name="Groep 60">
            <a:extLst>
              <a:ext uri="{FF2B5EF4-FFF2-40B4-BE49-F238E27FC236}">
                <a16:creationId xmlns:a16="http://schemas.microsoft.com/office/drawing/2014/main" id="{FF7BA8EE-8518-A52F-AADF-606AC5FA09CE}"/>
              </a:ext>
            </a:extLst>
          </p:cNvPr>
          <p:cNvGrpSpPr/>
          <p:nvPr/>
        </p:nvGrpSpPr>
        <p:grpSpPr>
          <a:xfrm>
            <a:off x="-3812294" y="4243294"/>
            <a:ext cx="3600000" cy="2614706"/>
            <a:chOff x="-3812294" y="4243294"/>
            <a:chExt cx="3600000" cy="2614706"/>
          </a:xfrm>
        </p:grpSpPr>
        <p:grpSp>
          <p:nvGrpSpPr>
            <p:cNvPr id="62" name="Groep 61">
              <a:extLst>
                <a:ext uri="{FF2B5EF4-FFF2-40B4-BE49-F238E27FC236}">
                  <a16:creationId xmlns:a16="http://schemas.microsoft.com/office/drawing/2014/main" id="{8513F7A6-6060-D67F-81E2-D27593DF5615}"/>
                </a:ext>
              </a:extLst>
            </p:cNvPr>
            <p:cNvGrpSpPr/>
            <p:nvPr/>
          </p:nvGrpSpPr>
          <p:grpSpPr>
            <a:xfrm>
              <a:off x="-3812294" y="4243294"/>
              <a:ext cx="3600000" cy="2614706"/>
              <a:chOff x="-3808800" y="4200525"/>
              <a:chExt cx="3600000" cy="2614706"/>
            </a:xfrm>
          </p:grpSpPr>
          <p:sp>
            <p:nvSpPr>
              <p:cNvPr id="64" name="Rechthoek 63">
                <a:extLst>
                  <a:ext uri="{FF2B5EF4-FFF2-40B4-BE49-F238E27FC236}">
                    <a16:creationId xmlns:a16="http://schemas.microsoft.com/office/drawing/2014/main" id="{51754863-372C-F01A-2B39-79F3C6DE1C39}"/>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65" name="Ovaal 64">
                <a:extLst>
                  <a:ext uri="{FF2B5EF4-FFF2-40B4-BE49-F238E27FC236}">
                    <a16:creationId xmlns:a16="http://schemas.microsoft.com/office/drawing/2014/main" id="{912DD2FB-AE3D-2EB1-2F22-B68B3616265C}"/>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66" name="Rechthoek 65">
                <a:extLst>
                  <a:ext uri="{FF2B5EF4-FFF2-40B4-BE49-F238E27FC236}">
                    <a16:creationId xmlns:a16="http://schemas.microsoft.com/office/drawing/2014/main" id="{7BDE20EB-1BAB-4EB7-E1E3-2ED5598D1D30}"/>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67" name="Groep 66">
                <a:extLst>
                  <a:ext uri="{FF2B5EF4-FFF2-40B4-BE49-F238E27FC236}">
                    <a16:creationId xmlns:a16="http://schemas.microsoft.com/office/drawing/2014/main" id="{4ED86027-EEA0-CCF4-3FFF-8CEA211B2C87}"/>
                  </a:ext>
                </a:extLst>
              </p:cNvPr>
              <p:cNvGrpSpPr/>
              <p:nvPr/>
            </p:nvGrpSpPr>
            <p:grpSpPr>
              <a:xfrm>
                <a:off x="-3353490" y="6489233"/>
                <a:ext cx="825500" cy="209550"/>
                <a:chOff x="13496528" y="3168235"/>
                <a:chExt cx="825500" cy="209550"/>
              </a:xfrm>
            </p:grpSpPr>
            <p:sp>
              <p:nvSpPr>
                <p:cNvPr id="72" name="Rechthoek 71">
                  <a:extLst>
                    <a:ext uri="{FF2B5EF4-FFF2-40B4-BE49-F238E27FC236}">
                      <a16:creationId xmlns:a16="http://schemas.microsoft.com/office/drawing/2014/main" id="{60574C40-8326-E879-C9FD-F653ECE3EA80}"/>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73" name="Rechte verbindingslijn 72">
                  <a:extLst>
                    <a:ext uri="{FF2B5EF4-FFF2-40B4-BE49-F238E27FC236}">
                      <a16:creationId xmlns:a16="http://schemas.microsoft.com/office/drawing/2014/main" id="{1F370779-E913-B31C-1238-0EDD791E211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74" name="Gelijkbenige driehoek 134">
                  <a:extLst>
                    <a:ext uri="{FF2B5EF4-FFF2-40B4-BE49-F238E27FC236}">
                      <a16:creationId xmlns:a16="http://schemas.microsoft.com/office/drawing/2014/main" id="{241B25C9-B566-D5F6-7617-1AC7502CB893}"/>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68" name="Ovaal 67">
                <a:extLst>
                  <a:ext uri="{FF2B5EF4-FFF2-40B4-BE49-F238E27FC236}">
                    <a16:creationId xmlns:a16="http://schemas.microsoft.com/office/drawing/2014/main" id="{20495448-756C-467E-0F26-68CE668BD70E}"/>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69" name="Rechthoek 68">
                <a:extLst>
                  <a:ext uri="{FF2B5EF4-FFF2-40B4-BE49-F238E27FC236}">
                    <a16:creationId xmlns:a16="http://schemas.microsoft.com/office/drawing/2014/main" id="{98C13FAF-484A-578D-C4AB-983C5F6684A8}"/>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70" name="Rechthoek 69">
                <a:extLst>
                  <a:ext uri="{FF2B5EF4-FFF2-40B4-BE49-F238E27FC236}">
                    <a16:creationId xmlns:a16="http://schemas.microsoft.com/office/drawing/2014/main" id="{5A330293-7303-FE48-7079-A84F8335D44E}"/>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71" name="Ovaal 70">
                <a:extLst>
                  <a:ext uri="{FF2B5EF4-FFF2-40B4-BE49-F238E27FC236}">
                    <a16:creationId xmlns:a16="http://schemas.microsoft.com/office/drawing/2014/main" id="{C179D285-0F5F-53DC-0D0A-F2B13086453F}"/>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63" name="Afbeelding 62">
              <a:extLst>
                <a:ext uri="{FF2B5EF4-FFF2-40B4-BE49-F238E27FC236}">
                  <a16:creationId xmlns:a16="http://schemas.microsoft.com/office/drawing/2014/main" id="{48F8DC5D-415C-058B-817F-7637A165A757}"/>
                </a:ext>
              </a:extLst>
            </p:cNvPr>
            <p:cNvPicPr>
              <a:picLocks noChangeAspect="1"/>
            </p:cNvPicPr>
            <p:nvPr/>
          </p:nvPicPr>
          <p:blipFill>
            <a:blip r:embed="rId3"/>
            <a:stretch>
              <a:fillRect/>
            </a:stretch>
          </p:blipFill>
          <p:spPr>
            <a:xfrm>
              <a:off x="-3388855" y="5108717"/>
              <a:ext cx="491367" cy="359076"/>
            </a:xfrm>
            <a:prstGeom prst="rect">
              <a:avLst/>
            </a:prstGeom>
          </p:spPr>
        </p:pic>
      </p:grpSp>
    </p:spTree>
    <p:extLst>
      <p:ext uri="{BB962C8B-B14F-4D97-AF65-F5344CB8AC3E}">
        <p14:creationId xmlns:p14="http://schemas.microsoft.com/office/powerpoint/2010/main" val="2119202822"/>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text (green)">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rgbClr val="00A2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11160125" cy="4248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C8B97C6F-B90A-B597-ED7D-C7D8D5A37A64}"/>
              </a:ext>
            </a:extLst>
          </p:cNvPr>
          <p:cNvSpPr>
            <a:spLocks noGrp="1"/>
          </p:cNvSpPr>
          <p:nvPr>
            <p:ph type="dt" sz="half" idx="14"/>
          </p:nvPr>
        </p:nvSpPr>
        <p:spPr/>
        <p:txBody>
          <a:bodyPr/>
          <a:lstStyle>
            <a:lvl1pPr>
              <a:defRPr>
                <a:solidFill>
                  <a:schemeClr val="bg1"/>
                </a:solidFill>
              </a:defRPr>
            </a:lvl1p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BED46834-DA08-46A2-024C-7E45A85425EA}"/>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0" name="Tijdelijke aanduiding voor dianummer 9">
            <a:extLst>
              <a:ext uri="{FF2B5EF4-FFF2-40B4-BE49-F238E27FC236}">
                <a16:creationId xmlns:a16="http://schemas.microsoft.com/office/drawing/2014/main" id="{DA86FF8C-FF98-C4C0-C48F-E9E36BD0F772}"/>
              </a:ext>
            </a:extLst>
          </p:cNvPr>
          <p:cNvSpPr>
            <a:spLocks noGrp="1"/>
          </p:cNvSpPr>
          <p:nvPr>
            <p:ph type="sldNum" sz="quarter" idx="16"/>
          </p:nvPr>
        </p:nvSpPr>
        <p:spPr/>
        <p:txBody>
          <a:bodyPr/>
          <a:lstStyle>
            <a:lvl1pPr>
              <a:defRPr>
                <a:solidFill>
                  <a:schemeClr val="bg1"/>
                </a:solidFill>
              </a:defRPr>
            </a:lvl1pPr>
          </a:lstStyle>
          <a:p>
            <a:fld id="{235F31FF-4816-4A7C-BAEE-4B5C41A91EB1}" type="slidenum">
              <a:rPr lang="en-US" smtClean="0"/>
              <a:t>‹#›</a:t>
            </a:fld>
            <a:endParaRPr lang="en-US"/>
          </a:p>
        </p:txBody>
      </p:sp>
      <p:grpSp>
        <p:nvGrpSpPr>
          <p:cNvPr id="298" name="Groep 297">
            <a:extLst>
              <a:ext uri="{FF2B5EF4-FFF2-40B4-BE49-F238E27FC236}">
                <a16:creationId xmlns:a16="http://schemas.microsoft.com/office/drawing/2014/main" id="{EE93FB3B-DE3E-5A3E-E60D-EAA3995CC6F3}"/>
              </a:ext>
            </a:extLst>
          </p:cNvPr>
          <p:cNvGrpSpPr/>
          <p:nvPr/>
        </p:nvGrpSpPr>
        <p:grpSpPr>
          <a:xfrm>
            <a:off x="12400801" y="3134542"/>
            <a:ext cx="3600000" cy="4029644"/>
            <a:chOff x="12395368" y="2773278"/>
            <a:chExt cx="3600000" cy="4029644"/>
          </a:xfrm>
        </p:grpSpPr>
        <p:sp>
          <p:nvSpPr>
            <p:cNvPr id="299" name="Rechthoek 298">
              <a:extLst>
                <a:ext uri="{FF2B5EF4-FFF2-40B4-BE49-F238E27FC236}">
                  <a16:creationId xmlns:a16="http://schemas.microsoft.com/office/drawing/2014/main" id="{3D90AC84-14CA-D8AE-CDAF-54E2ABBA22B5}"/>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300" name="Ovaal 299">
              <a:extLst>
                <a:ext uri="{FF2B5EF4-FFF2-40B4-BE49-F238E27FC236}">
                  <a16:creationId xmlns:a16="http://schemas.microsoft.com/office/drawing/2014/main" id="{F6B8B5A7-3B2A-0EF2-7D91-4B80FB2CA17B}"/>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1" name="Rechthoek 300">
              <a:extLst>
                <a:ext uri="{FF2B5EF4-FFF2-40B4-BE49-F238E27FC236}">
                  <a16:creationId xmlns:a16="http://schemas.microsoft.com/office/drawing/2014/main" id="{3B5D95AE-6ABB-F1A3-E836-EF9557F6965F}"/>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302" name="Ovaal 301">
              <a:extLst>
                <a:ext uri="{FF2B5EF4-FFF2-40B4-BE49-F238E27FC236}">
                  <a16:creationId xmlns:a16="http://schemas.microsoft.com/office/drawing/2014/main" id="{A7FE8EED-ADDF-7D49-5AFD-66A858C3734B}"/>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03" name="Rechthoek 302">
              <a:extLst>
                <a:ext uri="{FF2B5EF4-FFF2-40B4-BE49-F238E27FC236}">
                  <a16:creationId xmlns:a16="http://schemas.microsoft.com/office/drawing/2014/main" id="{749D6D66-6074-BFA5-3C18-BA49C3111C15}"/>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304" name="Ovaal 303">
              <a:extLst>
                <a:ext uri="{FF2B5EF4-FFF2-40B4-BE49-F238E27FC236}">
                  <a16:creationId xmlns:a16="http://schemas.microsoft.com/office/drawing/2014/main" id="{E0B8548C-3380-2ACE-349C-171B35967F8A}"/>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05" name="Rechthoek 304">
              <a:extLst>
                <a:ext uri="{FF2B5EF4-FFF2-40B4-BE49-F238E27FC236}">
                  <a16:creationId xmlns:a16="http://schemas.microsoft.com/office/drawing/2014/main" id="{C7C9355C-A309-5E1B-D4DB-77187DA6ED0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306" name="Rechthoek 305">
              <a:extLst>
                <a:ext uri="{FF2B5EF4-FFF2-40B4-BE49-F238E27FC236}">
                  <a16:creationId xmlns:a16="http://schemas.microsoft.com/office/drawing/2014/main" id="{3FD664A2-0F85-E803-1751-821C15603760}"/>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307" name="Afbeelding 306">
            <a:extLst>
              <a:ext uri="{FF2B5EF4-FFF2-40B4-BE49-F238E27FC236}">
                <a16:creationId xmlns:a16="http://schemas.microsoft.com/office/drawing/2014/main" id="{D2DF8997-CD76-3F3C-4F94-37713492AB3F}"/>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10B52B5-7649-382A-115F-E59BDB1FDCD8}"/>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88FA55E5-86CF-E8E4-DD8A-DF7DED00C1E7}"/>
                </a:ext>
              </a:extLst>
            </p:cNvPr>
            <p:cNvGrpSpPr/>
            <p:nvPr/>
          </p:nvGrpSpPr>
          <p:grpSpPr>
            <a:xfrm>
              <a:off x="-3812294" y="4243294"/>
              <a:ext cx="3600000" cy="2614706"/>
              <a:chOff x="-3808800" y="4200525"/>
              <a:chExt cx="3600000" cy="2614706"/>
            </a:xfrm>
          </p:grpSpPr>
          <p:sp>
            <p:nvSpPr>
              <p:cNvPr id="11" name="Rechthoek 10">
                <a:extLst>
                  <a:ext uri="{FF2B5EF4-FFF2-40B4-BE49-F238E27FC236}">
                    <a16:creationId xmlns:a16="http://schemas.microsoft.com/office/drawing/2014/main" id="{ECEF8B1F-65CC-2948-2D2C-44D6827F4B01}"/>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2" name="Ovaal 11">
                <a:extLst>
                  <a:ext uri="{FF2B5EF4-FFF2-40B4-BE49-F238E27FC236}">
                    <a16:creationId xmlns:a16="http://schemas.microsoft.com/office/drawing/2014/main" id="{2EEA3F07-2314-BFF4-7038-35FDE374CFB2}"/>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3" name="Rechthoek 12">
                <a:extLst>
                  <a:ext uri="{FF2B5EF4-FFF2-40B4-BE49-F238E27FC236}">
                    <a16:creationId xmlns:a16="http://schemas.microsoft.com/office/drawing/2014/main" id="{0053AB62-830D-6CEB-0D20-901102F3DB3C}"/>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4" name="Groep 13">
                <a:extLst>
                  <a:ext uri="{FF2B5EF4-FFF2-40B4-BE49-F238E27FC236}">
                    <a16:creationId xmlns:a16="http://schemas.microsoft.com/office/drawing/2014/main" id="{0D28B1AC-A6BA-FF94-2FA5-C8F3A30EC9E7}"/>
                  </a:ext>
                </a:extLst>
              </p:cNvPr>
              <p:cNvGrpSpPr/>
              <p:nvPr/>
            </p:nvGrpSpPr>
            <p:grpSpPr>
              <a:xfrm>
                <a:off x="-3353490" y="6489233"/>
                <a:ext cx="825500" cy="209550"/>
                <a:chOff x="13496528" y="3168235"/>
                <a:chExt cx="825500" cy="209550"/>
              </a:xfrm>
            </p:grpSpPr>
            <p:sp>
              <p:nvSpPr>
                <p:cNvPr id="19" name="Rechthoek 18">
                  <a:extLst>
                    <a:ext uri="{FF2B5EF4-FFF2-40B4-BE49-F238E27FC236}">
                      <a16:creationId xmlns:a16="http://schemas.microsoft.com/office/drawing/2014/main" id="{30B9ED79-49E0-F6E8-F86B-82098BE6F083}"/>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0" name="Rechte verbindingslijn 19">
                  <a:extLst>
                    <a:ext uri="{FF2B5EF4-FFF2-40B4-BE49-F238E27FC236}">
                      <a16:creationId xmlns:a16="http://schemas.microsoft.com/office/drawing/2014/main" id="{A044CAEE-03DD-04CB-C210-F1D40B6CDF3C}"/>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1" name="Gelijkbenige driehoek 134">
                  <a:extLst>
                    <a:ext uri="{FF2B5EF4-FFF2-40B4-BE49-F238E27FC236}">
                      <a16:creationId xmlns:a16="http://schemas.microsoft.com/office/drawing/2014/main" id="{A2912D5F-0D2C-3B4B-21CE-CDDA0E47D9CF}"/>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05504559-B8D9-A6C9-D95E-F27F5CEB124C}"/>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6" name="Rechthoek 15">
                <a:extLst>
                  <a:ext uri="{FF2B5EF4-FFF2-40B4-BE49-F238E27FC236}">
                    <a16:creationId xmlns:a16="http://schemas.microsoft.com/office/drawing/2014/main" id="{51FCE4BF-F94F-604B-EF99-02D82A31CBB0}"/>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7" name="Rechthoek 16">
                <a:extLst>
                  <a:ext uri="{FF2B5EF4-FFF2-40B4-BE49-F238E27FC236}">
                    <a16:creationId xmlns:a16="http://schemas.microsoft.com/office/drawing/2014/main" id="{2E71BF6E-EE24-EF86-25D6-D39E0FA5B6BF}"/>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8" name="Ovaal 17">
                <a:extLst>
                  <a:ext uri="{FF2B5EF4-FFF2-40B4-BE49-F238E27FC236}">
                    <a16:creationId xmlns:a16="http://schemas.microsoft.com/office/drawing/2014/main" id="{46ACD1EA-CE8B-5AD0-8620-C1DFA1104364}"/>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545BE37A-27A1-E8E6-4991-D494D00C1841}"/>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2" name="Groep 21">
            <a:extLst>
              <a:ext uri="{FF2B5EF4-FFF2-40B4-BE49-F238E27FC236}">
                <a16:creationId xmlns:a16="http://schemas.microsoft.com/office/drawing/2014/main" id="{BBBF125D-23AE-BE22-BB7E-CF7B89A461EE}"/>
              </a:ext>
            </a:extLst>
          </p:cNvPr>
          <p:cNvGrpSpPr/>
          <p:nvPr/>
        </p:nvGrpSpPr>
        <p:grpSpPr>
          <a:xfrm>
            <a:off x="-3808800" y="0"/>
            <a:ext cx="3600000" cy="3361037"/>
            <a:chOff x="-3808800" y="0"/>
            <a:chExt cx="3600000" cy="3361037"/>
          </a:xfrm>
        </p:grpSpPr>
        <p:grpSp>
          <p:nvGrpSpPr>
            <p:cNvPr id="23" name="Groep 22">
              <a:extLst>
                <a:ext uri="{FF2B5EF4-FFF2-40B4-BE49-F238E27FC236}">
                  <a16:creationId xmlns:a16="http://schemas.microsoft.com/office/drawing/2014/main" id="{169F4C49-4E8D-7F09-F62D-5E98AE61ACAE}"/>
                </a:ext>
              </a:extLst>
            </p:cNvPr>
            <p:cNvGrpSpPr/>
            <p:nvPr/>
          </p:nvGrpSpPr>
          <p:grpSpPr>
            <a:xfrm>
              <a:off x="-3808800" y="0"/>
              <a:ext cx="3600000" cy="3361037"/>
              <a:chOff x="-3777458" y="0"/>
              <a:chExt cx="3600000" cy="3361037"/>
            </a:xfrm>
          </p:grpSpPr>
          <p:sp>
            <p:nvSpPr>
              <p:cNvPr id="27" name="Rechthoek 26">
                <a:extLst>
                  <a:ext uri="{FF2B5EF4-FFF2-40B4-BE49-F238E27FC236}">
                    <a16:creationId xmlns:a16="http://schemas.microsoft.com/office/drawing/2014/main" id="{4C7E4DB1-ABBA-818D-73FF-C898A1852FA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8" name="Ovaal 27">
                <a:extLst>
                  <a:ext uri="{FF2B5EF4-FFF2-40B4-BE49-F238E27FC236}">
                    <a16:creationId xmlns:a16="http://schemas.microsoft.com/office/drawing/2014/main" id="{4424B116-55E9-9659-CE38-77542B5D1B8F}"/>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29" name="Rechthoek 28">
                <a:extLst>
                  <a:ext uri="{FF2B5EF4-FFF2-40B4-BE49-F238E27FC236}">
                    <a16:creationId xmlns:a16="http://schemas.microsoft.com/office/drawing/2014/main" id="{3148999B-378E-14F9-7856-00CB446D4873}"/>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0" name="Ovaal 29">
                <a:extLst>
                  <a:ext uri="{FF2B5EF4-FFF2-40B4-BE49-F238E27FC236}">
                    <a16:creationId xmlns:a16="http://schemas.microsoft.com/office/drawing/2014/main" id="{FBA48066-AB79-6958-B1AA-21973ED752BE}"/>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1" name="Rechthoek 30">
                <a:extLst>
                  <a:ext uri="{FF2B5EF4-FFF2-40B4-BE49-F238E27FC236}">
                    <a16:creationId xmlns:a16="http://schemas.microsoft.com/office/drawing/2014/main" id="{A277224E-6BAB-0780-A32F-F2D43FA19BC9}"/>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2" name="Ovaal 31">
                <a:extLst>
                  <a:ext uri="{FF2B5EF4-FFF2-40B4-BE49-F238E27FC236}">
                    <a16:creationId xmlns:a16="http://schemas.microsoft.com/office/drawing/2014/main" id="{541BF6AA-E2E7-02FC-6D36-8234FD0FC271}"/>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3" name="Ovaal 32">
                <a:extLst>
                  <a:ext uri="{FF2B5EF4-FFF2-40B4-BE49-F238E27FC236}">
                    <a16:creationId xmlns:a16="http://schemas.microsoft.com/office/drawing/2014/main" id="{334A3E33-2FFE-4153-B76F-5039A79DBB11}"/>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4" name="VOORBEELD">
                <a:extLst>
                  <a:ext uri="{FF2B5EF4-FFF2-40B4-BE49-F238E27FC236}">
                    <a16:creationId xmlns:a16="http://schemas.microsoft.com/office/drawing/2014/main" id="{705E4937-EFC1-7218-B168-37BCBB90B08D}"/>
                  </a:ext>
                </a:extLst>
              </p:cNvPr>
              <p:cNvGrpSpPr/>
              <p:nvPr/>
            </p:nvGrpSpPr>
            <p:grpSpPr>
              <a:xfrm>
                <a:off x="-3596463" y="501346"/>
                <a:ext cx="3234311" cy="558875"/>
                <a:chOff x="-3605171" y="458674"/>
                <a:chExt cx="3234311" cy="558875"/>
              </a:xfrm>
            </p:grpSpPr>
            <p:sp>
              <p:nvSpPr>
                <p:cNvPr id="37" name="Rechthoek 36">
                  <a:extLst>
                    <a:ext uri="{FF2B5EF4-FFF2-40B4-BE49-F238E27FC236}">
                      <a16:creationId xmlns:a16="http://schemas.microsoft.com/office/drawing/2014/main" id="{F0C90F1A-1F57-A4DD-CB1C-8201F24E82A2}"/>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8" name="Rechte verbindingslijn 37">
                  <a:extLst>
                    <a:ext uri="{FF2B5EF4-FFF2-40B4-BE49-F238E27FC236}">
                      <a16:creationId xmlns:a16="http://schemas.microsoft.com/office/drawing/2014/main" id="{412C5FBC-60CB-6813-0511-1FE29DE82066}"/>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39" name="Rechthoek 38">
                  <a:extLst>
                    <a:ext uri="{FF2B5EF4-FFF2-40B4-BE49-F238E27FC236}">
                      <a16:creationId xmlns:a16="http://schemas.microsoft.com/office/drawing/2014/main" id="{B5AEF1CE-5E77-CE8C-A8B0-228ECCE55C93}"/>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66199A89-A9E3-1ABF-4EDD-1F2A00F341A2}"/>
                    </a:ext>
                  </a:extLst>
                </p:cNvPr>
                <p:cNvGrpSpPr/>
                <p:nvPr/>
              </p:nvGrpSpPr>
              <p:grpSpPr>
                <a:xfrm>
                  <a:off x="-3386247" y="830871"/>
                  <a:ext cx="139423" cy="109566"/>
                  <a:chOff x="-2866744" y="827071"/>
                  <a:chExt cx="168701" cy="132575"/>
                </a:xfrm>
              </p:grpSpPr>
              <p:grpSp>
                <p:nvGrpSpPr>
                  <p:cNvPr id="198" name="Groep 197">
                    <a:extLst>
                      <a:ext uri="{FF2B5EF4-FFF2-40B4-BE49-F238E27FC236}">
                        <a16:creationId xmlns:a16="http://schemas.microsoft.com/office/drawing/2014/main" id="{98E08CBB-D846-37F8-CD1B-86D2048EABA0}"/>
                      </a:ext>
                    </a:extLst>
                  </p:cNvPr>
                  <p:cNvGrpSpPr/>
                  <p:nvPr/>
                </p:nvGrpSpPr>
                <p:grpSpPr>
                  <a:xfrm>
                    <a:off x="-2866744" y="827071"/>
                    <a:ext cx="168701" cy="132575"/>
                    <a:chOff x="-2866744" y="827071"/>
                    <a:chExt cx="168701" cy="132575"/>
                  </a:xfrm>
                </p:grpSpPr>
                <p:cxnSp>
                  <p:nvCxnSpPr>
                    <p:cNvPr id="200" name="Rechte verbindingslijn 199">
                      <a:extLst>
                        <a:ext uri="{FF2B5EF4-FFF2-40B4-BE49-F238E27FC236}">
                          <a16:creationId xmlns:a16="http://schemas.microsoft.com/office/drawing/2014/main" id="{D21D7A19-7224-9D65-EA8F-F48B8A16961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0C21A36D-DBFA-C6EC-8312-992554AF60E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A73457D3-B1B8-1246-2353-917DFFAE058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7010EB3D-1A6B-8A12-0A71-AE71D152C07A}"/>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6CB703A4-DDAA-2C9F-6330-AC22D0A4FFB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9" name="Pijl: rechts 69">
                    <a:extLst>
                      <a:ext uri="{FF2B5EF4-FFF2-40B4-BE49-F238E27FC236}">
                        <a16:creationId xmlns:a16="http://schemas.microsoft.com/office/drawing/2014/main" id="{A75409A0-9437-A80B-DD93-FBEDEEA21E6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BD87DABD-B813-CA9A-FF5A-B0E1E1623D48}"/>
                    </a:ext>
                  </a:extLst>
                </p:cNvPr>
                <p:cNvGrpSpPr/>
                <p:nvPr/>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05C77C0F-2922-B676-6AA0-9D8577C79785}"/>
                      </a:ext>
                    </a:extLst>
                  </p:cNvPr>
                  <p:cNvGrpSpPr/>
                  <p:nvPr/>
                </p:nvGrpSpPr>
                <p:grpSpPr>
                  <a:xfrm>
                    <a:off x="-2866744" y="518074"/>
                    <a:ext cx="168701" cy="132575"/>
                    <a:chOff x="-2866744" y="518074"/>
                    <a:chExt cx="168701" cy="132575"/>
                  </a:xfrm>
                </p:grpSpPr>
                <p:cxnSp>
                  <p:nvCxnSpPr>
                    <p:cNvPr id="193" name="Rechte verbindingslijn 192">
                      <a:extLst>
                        <a:ext uri="{FF2B5EF4-FFF2-40B4-BE49-F238E27FC236}">
                          <a16:creationId xmlns:a16="http://schemas.microsoft.com/office/drawing/2014/main" id="{77336343-AFEA-27FE-FDD7-56246CA78278}"/>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2F5EC59A-4B3A-BDC6-8439-681348F9B809}"/>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E9E4D456-5C81-A376-6F58-BF84DCD2184C}"/>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A981E57A-1F44-96CE-2AB5-4FC3547AF4A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535495E3-D20F-0D7F-B144-DFDA8A470A09}"/>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2" name="Pijl: rechts 62">
                    <a:extLst>
                      <a:ext uri="{FF2B5EF4-FFF2-40B4-BE49-F238E27FC236}">
                        <a16:creationId xmlns:a16="http://schemas.microsoft.com/office/drawing/2014/main" id="{11956929-100E-9FC0-0138-6E5B20898C6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2" name="Rechte verbindingslijn 41">
                  <a:extLst>
                    <a:ext uri="{FF2B5EF4-FFF2-40B4-BE49-F238E27FC236}">
                      <a16:creationId xmlns:a16="http://schemas.microsoft.com/office/drawing/2014/main" id="{641CD2C3-CE51-9F63-F52F-B8381FB47D6E}"/>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AFF7F2FE-45DC-2247-E876-1D16C173420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4" name="Rechthoek 43">
                  <a:extLst>
                    <a:ext uri="{FF2B5EF4-FFF2-40B4-BE49-F238E27FC236}">
                      <a16:creationId xmlns:a16="http://schemas.microsoft.com/office/drawing/2014/main" id="{7EA38E9D-A9BA-9AF7-5C2E-0D857E320BE8}"/>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5" name="Groep 44">
                  <a:extLst>
                    <a:ext uri="{FF2B5EF4-FFF2-40B4-BE49-F238E27FC236}">
                      <a16:creationId xmlns:a16="http://schemas.microsoft.com/office/drawing/2014/main" id="{64C5DC26-96FB-B636-CB94-B31C1819B92F}"/>
                    </a:ext>
                  </a:extLst>
                </p:cNvPr>
                <p:cNvGrpSpPr/>
                <p:nvPr/>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C49B4553-D255-C16A-BEC7-42F4F83F808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8BCCC7D6-F2DD-C0DD-4826-D49D862BADD8}"/>
                      </a:ext>
                    </a:extLst>
                  </p:cNvPr>
                  <p:cNvGrpSpPr/>
                  <p:nvPr/>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DB5FFB27-EED9-43F5-FA73-56EDE885A3C6}"/>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24EA5A4-3DDD-F20D-1C14-7CBA4DBE220A}"/>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38121F85-F700-0FBE-675D-FBED030B9A91}"/>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D452BA48-02C7-793E-8D95-E1565023AA7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E02F7AB-0688-96C6-DCC3-A9C7264001F5}"/>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5">
                    <a:extLst>
                      <a:ext uri="{FF2B5EF4-FFF2-40B4-BE49-F238E27FC236}">
                        <a16:creationId xmlns:a16="http://schemas.microsoft.com/office/drawing/2014/main" id="{154EA26C-26A0-D4C1-EA9B-C87F44B6BBE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F4CBA04B-2E8C-F663-535B-053E9CD7E6F7}"/>
                    </a:ext>
                  </a:extLst>
                </p:cNvPr>
                <p:cNvGrpSpPr/>
                <p:nvPr/>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EE9F17A8-6AB3-C4B0-725D-D24632A915C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8A93D088-34A7-0435-7FDE-0CD250F6DDC4}"/>
                      </a:ext>
                    </a:extLst>
                  </p:cNvPr>
                  <p:cNvGrpSpPr/>
                  <p:nvPr/>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0A3BDFDD-96D1-2445-83FF-9BA7A817B58B}"/>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8A5F70E-0E1C-7DB3-BF34-8451E8BA6DF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84FF05D2-4296-C9E5-209B-64804F77668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63B00A12-CE8F-A6FB-7F75-7146F67266F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2AAEF0F7-D46A-3AAB-5882-4416FBF2910B}"/>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7">
                    <a:extLst>
                      <a:ext uri="{FF2B5EF4-FFF2-40B4-BE49-F238E27FC236}">
                        <a16:creationId xmlns:a16="http://schemas.microsoft.com/office/drawing/2014/main" id="{6DB46D26-D90B-B0C1-9627-29BE092923BC}"/>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12C19F24-1F53-58CC-4402-CFBB54A1831E}"/>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6" name="Rechthoek 35">
                <a:extLst>
                  <a:ext uri="{FF2B5EF4-FFF2-40B4-BE49-F238E27FC236}">
                    <a16:creationId xmlns:a16="http://schemas.microsoft.com/office/drawing/2014/main" id="{0013DEF7-0195-7E15-1530-E12AAD532BCE}"/>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4" name="Ovaal 23">
              <a:extLst>
                <a:ext uri="{FF2B5EF4-FFF2-40B4-BE49-F238E27FC236}">
                  <a16:creationId xmlns:a16="http://schemas.microsoft.com/office/drawing/2014/main" id="{E6B654DB-98CD-18F3-E6DA-5F990A459883}"/>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5" name="Rechthoek 24">
              <a:extLst>
                <a:ext uri="{FF2B5EF4-FFF2-40B4-BE49-F238E27FC236}">
                  <a16:creationId xmlns:a16="http://schemas.microsoft.com/office/drawing/2014/main" id="{8DD51D39-96BE-3598-963C-3661E7022A30}"/>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6" name="Rechthoek 25">
              <a:extLst>
                <a:ext uri="{FF2B5EF4-FFF2-40B4-BE49-F238E27FC236}">
                  <a16:creationId xmlns:a16="http://schemas.microsoft.com/office/drawing/2014/main" id="{31535B83-682C-89A6-84AD-D201AF8D55D1}"/>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540620747"/>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hapter (green)">
    <p:bg>
      <p:bgPr>
        <a:solidFill>
          <a:schemeClr val="tx1"/>
        </a:solidFill>
        <a:effectLst/>
      </p:bgPr>
    </p:bg>
    <p:spTree>
      <p:nvGrpSpPr>
        <p:cNvPr id="1" name=""/>
        <p:cNvGrpSpPr/>
        <p:nvPr/>
      </p:nvGrpSpPr>
      <p:grpSpPr>
        <a:xfrm>
          <a:off x="0" y="0"/>
          <a:ext cx="0" cy="0"/>
          <a:chOff x="0" y="0"/>
          <a:chExt cx="0" cy="0"/>
        </a:xfrm>
      </p:grpSpPr>
      <p:pic>
        <p:nvPicPr>
          <p:cNvPr id="17" name="Afbeelding 16" descr="Afbeelding met Groenblauw, water, Turquoise, stof&#10;&#10;Automatisch gegenereerde beschrijving">
            <a:extLst>
              <a:ext uri="{FF2B5EF4-FFF2-40B4-BE49-F238E27FC236}">
                <a16:creationId xmlns:a16="http://schemas.microsoft.com/office/drawing/2014/main" id="{EFE89499-C88C-528E-1A4A-D075EB1F4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2628000" y="2519998"/>
            <a:ext cx="9045890" cy="1799999"/>
          </a:xfrm>
        </p:spPr>
        <p:txBody>
          <a:bodyPr anchor="ctr" anchorCtr="0"/>
          <a:lstStyle>
            <a:lvl1pPr>
              <a:defRPr sz="3800">
                <a:solidFill>
                  <a:schemeClr val="bg1"/>
                </a:solidFill>
                <a:latin typeface="ABN AMRO Sans" panose="020B0504040000000004" pitchFamily="34" charset="0"/>
              </a:defRPr>
            </a:lvl1pPr>
          </a:lstStyle>
          <a:p>
            <a:r>
              <a:rPr lang="en-GB" noProof="0" dirty="0"/>
              <a:t>Chapter</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4801" y="2520000"/>
            <a:ext cx="1440000" cy="1800000"/>
          </a:xfrm>
        </p:spPr>
        <p:txBody>
          <a:bodyPr anchor="ctr"/>
          <a:lstStyle>
            <a:lvl1pPr algn="r">
              <a:defRPr sz="9000">
                <a:solidFill>
                  <a:schemeClr val="bg2"/>
                </a:solidFill>
                <a:latin typeface="ABN AMRO Sans" panose="020B0504040000000004" pitchFamily="34" charset="0"/>
              </a:defRPr>
            </a:lvl1pPr>
          </a:lstStyle>
          <a:p>
            <a:pPr lvl="0"/>
            <a:r>
              <a:rPr lang="en-GB" noProof="0" dirty="0"/>
              <a:t>#</a:t>
            </a:r>
          </a:p>
        </p:txBody>
      </p:sp>
      <p:grpSp>
        <p:nvGrpSpPr>
          <p:cNvPr id="2" name="Groep 1">
            <a:extLst>
              <a:ext uri="{FF2B5EF4-FFF2-40B4-BE49-F238E27FC236}">
                <a16:creationId xmlns:a16="http://schemas.microsoft.com/office/drawing/2014/main" id="{32475402-0D42-E412-2A72-85424819598B}"/>
              </a:ext>
            </a:extLst>
          </p:cNvPr>
          <p:cNvGrpSpPr>
            <a:grpSpLocks noChangeAspect="1"/>
          </p:cNvGrpSpPr>
          <p:nvPr/>
        </p:nvGrpSpPr>
        <p:grpSpPr>
          <a:xfrm>
            <a:off x="9555598" y="5940000"/>
            <a:ext cx="2120465" cy="518400"/>
            <a:chOff x="402851" y="1790925"/>
            <a:chExt cx="1403798" cy="343193"/>
          </a:xfrm>
        </p:grpSpPr>
        <p:sp>
          <p:nvSpPr>
            <p:cNvPr id="3" name="Vrije vorm: vorm 2">
              <a:extLst>
                <a:ext uri="{FF2B5EF4-FFF2-40B4-BE49-F238E27FC236}">
                  <a16:creationId xmlns:a16="http://schemas.microsoft.com/office/drawing/2014/main" id="{EF0332E3-5CB2-28A9-E18D-0F260F8BE27A}"/>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en-GB" noProof="0" dirty="0"/>
            </a:p>
          </p:txBody>
        </p:sp>
        <p:grpSp>
          <p:nvGrpSpPr>
            <p:cNvPr id="4" name="Graphic 6">
              <a:extLst>
                <a:ext uri="{FF2B5EF4-FFF2-40B4-BE49-F238E27FC236}">
                  <a16:creationId xmlns:a16="http://schemas.microsoft.com/office/drawing/2014/main" id="{206AC56A-FCE1-4812-B79D-1F81E8790F53}"/>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9C92B8AE-667B-C435-9CAA-17E7BC875D67}"/>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7" name="Vrije vorm: vorm 6">
                <a:extLst>
                  <a:ext uri="{FF2B5EF4-FFF2-40B4-BE49-F238E27FC236}">
                    <a16:creationId xmlns:a16="http://schemas.microsoft.com/office/drawing/2014/main" id="{EC8CD914-A373-35D1-DAD4-CE0799DB0DE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368800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13702" y="1940943"/>
            <a:ext cx="8771340" cy="4917058"/>
          </a:xfrm>
        </p:spPr>
        <p:txBody>
          <a:bodyPr anchor="b">
            <a:normAutofit/>
          </a:bodyPr>
          <a:lstStyle>
            <a:lvl1pPr>
              <a:lnSpc>
                <a:spcPct val="90000"/>
              </a:lnSpc>
              <a:defRPr sz="7000">
                <a:solidFill>
                  <a:schemeClr val="accent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762000" y="64008"/>
            <a:ext cx="2816835" cy="338328"/>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9290304" y="64008"/>
            <a:ext cx="1612674" cy="338328"/>
          </a:xfrm>
        </p:spPr>
        <p:txBody>
          <a:bodyPr/>
          <a:lstStyle>
            <a:lvl1pPr>
              <a:defRPr>
                <a:solidFill>
                  <a:schemeClr val="accent1"/>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055096" y="64008"/>
            <a:ext cx="457200" cy="338328"/>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939023411"/>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hapter">
    <p:bg>
      <p:bgPr>
        <a:solidFill>
          <a:srgbClr val="E5F6F4"/>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E84EB9-2AF8-5856-ED1C-EEADDAB3D337}"/>
              </a:ext>
            </a:extLst>
          </p:cNvPr>
          <p:cNvSpPr>
            <a:spLocks noGrp="1"/>
          </p:cNvSpPr>
          <p:nvPr>
            <p:ph type="title" hasCustomPrompt="1"/>
          </p:nvPr>
        </p:nvSpPr>
        <p:spPr>
          <a:xfrm>
            <a:off x="2628000" y="2519998"/>
            <a:ext cx="9045890" cy="1799999"/>
          </a:xfrm>
        </p:spPr>
        <p:txBody>
          <a:bodyPr anchor="ctr" anchorCtr="0"/>
          <a:lstStyle>
            <a:lvl1pPr>
              <a:defRPr sz="3800">
                <a:solidFill>
                  <a:schemeClr val="tx1"/>
                </a:solidFill>
                <a:latin typeface="ABN AMRO Sans" panose="020B0504040000000004" pitchFamily="34" charset="0"/>
              </a:defRPr>
            </a:lvl1pPr>
          </a:lstStyle>
          <a:p>
            <a:r>
              <a:rPr lang="en-GB" noProof="0" dirty="0"/>
              <a:t>Chapter</a:t>
            </a:r>
          </a:p>
        </p:txBody>
      </p:sp>
      <p:sp>
        <p:nvSpPr>
          <p:cNvPr id="8" name="Tijdelijke aanduiding voor tekst 7">
            <a:extLst>
              <a:ext uri="{FF2B5EF4-FFF2-40B4-BE49-F238E27FC236}">
                <a16:creationId xmlns:a16="http://schemas.microsoft.com/office/drawing/2014/main" id="{BCB7B66E-40FA-3806-15F0-D93500BE5C6D}"/>
              </a:ext>
            </a:extLst>
          </p:cNvPr>
          <p:cNvSpPr>
            <a:spLocks noGrp="1"/>
          </p:cNvSpPr>
          <p:nvPr>
            <p:ph type="body" sz="quarter" idx="10" hasCustomPrompt="1"/>
          </p:nvPr>
        </p:nvSpPr>
        <p:spPr>
          <a:xfrm>
            <a:off x="514801" y="2520000"/>
            <a:ext cx="1440000" cy="1800000"/>
          </a:xfrm>
        </p:spPr>
        <p:txBody>
          <a:bodyPr anchor="ctr"/>
          <a:lstStyle>
            <a:lvl1pPr algn="r">
              <a:defRPr sz="9000">
                <a:solidFill>
                  <a:schemeClr val="accent1"/>
                </a:solidFill>
                <a:latin typeface="ABN AMRO Sans" panose="020B0504040000000004" pitchFamily="34" charset="0"/>
              </a:defRPr>
            </a:lvl1pPr>
          </a:lstStyle>
          <a:p>
            <a:pPr lvl="0"/>
            <a:r>
              <a:rPr lang="en-GB" noProof="0" dirty="0"/>
              <a:t>#</a:t>
            </a:r>
          </a:p>
        </p:txBody>
      </p:sp>
      <p:cxnSp>
        <p:nvCxnSpPr>
          <p:cNvPr id="3" name="Straight Connector 13">
            <a:extLst>
              <a:ext uri="{FF2B5EF4-FFF2-40B4-BE49-F238E27FC236}">
                <a16:creationId xmlns:a16="http://schemas.microsoft.com/office/drawing/2014/main" id="{719A172B-B5A3-CE89-CB15-F220504B58D4}"/>
              </a:ext>
            </a:extLst>
          </p:cNvPr>
          <p:cNvCxnSpPr/>
          <p:nvPr/>
        </p:nvCxnSpPr>
        <p:spPr bwMode="auto">
          <a:xfrm>
            <a:off x="2629883" y="4133805"/>
            <a:ext cx="153679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ep 1">
            <a:extLst>
              <a:ext uri="{FF2B5EF4-FFF2-40B4-BE49-F238E27FC236}">
                <a16:creationId xmlns:a16="http://schemas.microsoft.com/office/drawing/2014/main" id="{05C980A4-9D23-83AE-94A6-6AA87A2D94EB}"/>
              </a:ext>
            </a:extLst>
          </p:cNvPr>
          <p:cNvGrpSpPr>
            <a:grpSpLocks noChangeAspect="1"/>
          </p:cNvGrpSpPr>
          <p:nvPr/>
        </p:nvGrpSpPr>
        <p:grpSpPr>
          <a:xfrm>
            <a:off x="9555598" y="5940000"/>
            <a:ext cx="2120465" cy="518400"/>
            <a:chOff x="402851" y="1790925"/>
            <a:chExt cx="1403798" cy="343193"/>
          </a:xfrm>
        </p:grpSpPr>
        <p:sp>
          <p:nvSpPr>
            <p:cNvPr id="4" name="Vrije vorm: vorm 3">
              <a:extLst>
                <a:ext uri="{FF2B5EF4-FFF2-40B4-BE49-F238E27FC236}">
                  <a16:creationId xmlns:a16="http://schemas.microsoft.com/office/drawing/2014/main" id="{79CB9A89-5117-8CCD-6C17-248E76B6A3D7}"/>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004C4C"/>
            </a:solidFill>
            <a:ln w="0" cap="flat">
              <a:noFill/>
              <a:prstDash val="solid"/>
              <a:miter/>
            </a:ln>
          </p:spPr>
          <p:txBody>
            <a:bodyPr rtlCol="0" anchor="ctr"/>
            <a:lstStyle/>
            <a:p>
              <a:endParaRPr lang="en-GB" noProof="0" dirty="0"/>
            </a:p>
          </p:txBody>
        </p:sp>
        <p:grpSp>
          <p:nvGrpSpPr>
            <p:cNvPr id="5" name="Graphic 6">
              <a:extLst>
                <a:ext uri="{FF2B5EF4-FFF2-40B4-BE49-F238E27FC236}">
                  <a16:creationId xmlns:a16="http://schemas.microsoft.com/office/drawing/2014/main" id="{A0127E5D-3731-47E2-0B2D-BECA09268DC7}"/>
                </a:ext>
              </a:extLst>
            </p:cNvPr>
            <p:cNvGrpSpPr/>
            <p:nvPr/>
          </p:nvGrpSpPr>
          <p:grpSpPr>
            <a:xfrm>
              <a:off x="402851" y="1790925"/>
              <a:ext cx="257376" cy="343193"/>
              <a:chOff x="402851" y="1790925"/>
              <a:chExt cx="257376" cy="343193"/>
            </a:xfrm>
          </p:grpSpPr>
          <p:sp>
            <p:nvSpPr>
              <p:cNvPr id="7" name="Vrije vorm: vorm 6">
                <a:extLst>
                  <a:ext uri="{FF2B5EF4-FFF2-40B4-BE49-F238E27FC236}">
                    <a16:creationId xmlns:a16="http://schemas.microsoft.com/office/drawing/2014/main" id="{C0B6DF05-0202-61A4-D9F8-09F6CBB16101}"/>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en-GB" noProof="0" dirty="0"/>
              </a:p>
            </p:txBody>
          </p:sp>
          <p:sp>
            <p:nvSpPr>
              <p:cNvPr id="9" name="Vrije vorm: vorm 8">
                <a:extLst>
                  <a:ext uri="{FF2B5EF4-FFF2-40B4-BE49-F238E27FC236}">
                    <a16:creationId xmlns:a16="http://schemas.microsoft.com/office/drawing/2014/main" id="{E083D3DD-C2D8-1DCF-6A4A-0F2EC90CA09B}"/>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8979928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with 1 column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7920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en-GB" noProof="0" dirty="0"/>
              <a:t>Summary or comment</a:t>
            </a:r>
          </a:p>
          <a:p>
            <a:pPr lvl="1"/>
            <a:r>
              <a:rPr lang="en-GB" noProof="0" dirty="0"/>
              <a:t>Lorem ipsum </a:t>
            </a:r>
            <a:r>
              <a:rPr lang="en-GB" noProof="0" dirty="0" err="1"/>
              <a:t>dolar</a:t>
            </a:r>
            <a:r>
              <a:rPr lang="en-GB" noProof="0" dirty="0"/>
              <a:t> sit </a:t>
            </a:r>
            <a:r>
              <a:rPr lang="en-GB" noProof="0" dirty="0" err="1"/>
              <a:t>amet</a:t>
            </a:r>
            <a:r>
              <a:rPr lang="en-GB" noProof="0" dirty="0"/>
              <a:t>.</a:t>
            </a:r>
          </a:p>
        </p:txBody>
      </p:sp>
      <p:sp>
        <p:nvSpPr>
          <p:cNvPr id="7" name="Tijdelijke aanduiding voor datum 6">
            <a:extLst>
              <a:ext uri="{FF2B5EF4-FFF2-40B4-BE49-F238E27FC236}">
                <a16:creationId xmlns:a16="http://schemas.microsoft.com/office/drawing/2014/main" id="{C726EBBF-AE00-8F57-B6FF-3F8CFA9E94D1}"/>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9" name="Tijdelijke aanduiding voor voettekst 8">
            <a:extLst>
              <a:ext uri="{FF2B5EF4-FFF2-40B4-BE49-F238E27FC236}">
                <a16:creationId xmlns:a16="http://schemas.microsoft.com/office/drawing/2014/main" id="{0A4DC66D-0C18-4831-07BE-A9496C734D20}"/>
              </a:ext>
            </a:extLst>
          </p:cNvPr>
          <p:cNvSpPr>
            <a:spLocks noGrp="1"/>
          </p:cNvSpPr>
          <p:nvPr>
            <p:ph type="ftr" sz="quarter" idx="17"/>
          </p:nvPr>
        </p:nvSpPr>
        <p:spPr/>
        <p:txBody>
          <a:bodyPr/>
          <a:lstStyle/>
          <a:p>
            <a:endParaRPr lang="en-US"/>
          </a:p>
        </p:txBody>
      </p:sp>
      <p:sp>
        <p:nvSpPr>
          <p:cNvPr id="10" name="Tijdelijke aanduiding voor dianummer 9">
            <a:extLst>
              <a:ext uri="{FF2B5EF4-FFF2-40B4-BE49-F238E27FC236}">
                <a16:creationId xmlns:a16="http://schemas.microsoft.com/office/drawing/2014/main" id="{1C9FFFCA-CBCF-B786-C5AB-31BAB3E6A875}"/>
              </a:ext>
            </a:extLst>
          </p:cNvPr>
          <p:cNvSpPr>
            <a:spLocks noGrp="1"/>
          </p:cNvSpPr>
          <p:nvPr>
            <p:ph type="sldNum" sz="quarter" idx="18"/>
          </p:nvPr>
        </p:nvSpPr>
        <p:spPr/>
        <p:txBody>
          <a:bodyPr/>
          <a:lstStyle/>
          <a:p>
            <a:fld id="{235F31FF-4816-4A7C-BAEE-4B5C41A91EB1}" type="slidenum">
              <a:rPr lang="en-US" smtClean="0"/>
              <a:t>‹#›</a:t>
            </a:fld>
            <a:endParaRPr lang="en-US"/>
          </a:p>
        </p:txBody>
      </p:sp>
      <p:grpSp>
        <p:nvGrpSpPr>
          <p:cNvPr id="140" name="Groep 139">
            <a:extLst>
              <a:ext uri="{FF2B5EF4-FFF2-40B4-BE49-F238E27FC236}">
                <a16:creationId xmlns:a16="http://schemas.microsoft.com/office/drawing/2014/main" id="{E76A7C34-CBFD-FAE6-812D-37A895024536}"/>
              </a:ext>
            </a:extLst>
          </p:cNvPr>
          <p:cNvGrpSpPr/>
          <p:nvPr/>
        </p:nvGrpSpPr>
        <p:grpSpPr>
          <a:xfrm>
            <a:off x="12400801" y="3134542"/>
            <a:ext cx="3600000" cy="4029644"/>
            <a:chOff x="12395368" y="2773278"/>
            <a:chExt cx="3600000" cy="4029644"/>
          </a:xfrm>
        </p:grpSpPr>
        <p:sp>
          <p:nvSpPr>
            <p:cNvPr id="141" name="Rechthoek 140">
              <a:extLst>
                <a:ext uri="{FF2B5EF4-FFF2-40B4-BE49-F238E27FC236}">
                  <a16:creationId xmlns:a16="http://schemas.microsoft.com/office/drawing/2014/main" id="{206F36AB-4225-1949-2DF3-F96CDB8DA941}"/>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2" name="Ovaal 141">
              <a:extLst>
                <a:ext uri="{FF2B5EF4-FFF2-40B4-BE49-F238E27FC236}">
                  <a16:creationId xmlns:a16="http://schemas.microsoft.com/office/drawing/2014/main" id="{69AA9693-F2A7-6F2B-CFE2-9893626B9B70}"/>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3" name="Rechthoek 142">
              <a:extLst>
                <a:ext uri="{FF2B5EF4-FFF2-40B4-BE49-F238E27FC236}">
                  <a16:creationId xmlns:a16="http://schemas.microsoft.com/office/drawing/2014/main" id="{4931B605-81DE-CEA5-25A3-A9FA30C1DFB3}"/>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4" name="Ovaal 143">
              <a:extLst>
                <a:ext uri="{FF2B5EF4-FFF2-40B4-BE49-F238E27FC236}">
                  <a16:creationId xmlns:a16="http://schemas.microsoft.com/office/drawing/2014/main" id="{D03AD184-F22A-1370-2084-90D6307BA873}"/>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5" name="Rechthoek 144">
              <a:extLst>
                <a:ext uri="{FF2B5EF4-FFF2-40B4-BE49-F238E27FC236}">
                  <a16:creationId xmlns:a16="http://schemas.microsoft.com/office/drawing/2014/main" id="{B31C4822-86CF-5BE7-06ED-2812054E094C}"/>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6" name="Ovaal 145">
              <a:extLst>
                <a:ext uri="{FF2B5EF4-FFF2-40B4-BE49-F238E27FC236}">
                  <a16:creationId xmlns:a16="http://schemas.microsoft.com/office/drawing/2014/main" id="{A621B28E-F600-EC45-DB74-46B660F7B199}"/>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7" name="Rechthoek 146">
              <a:extLst>
                <a:ext uri="{FF2B5EF4-FFF2-40B4-BE49-F238E27FC236}">
                  <a16:creationId xmlns:a16="http://schemas.microsoft.com/office/drawing/2014/main" id="{B98D9F46-1D50-3E11-2BC3-C2FC41C996A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8" name="Rechthoek 147">
              <a:extLst>
                <a:ext uri="{FF2B5EF4-FFF2-40B4-BE49-F238E27FC236}">
                  <a16:creationId xmlns:a16="http://schemas.microsoft.com/office/drawing/2014/main" id="{E933112E-1823-C56A-43AC-AEC9695AD155}"/>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49" name="Afbeelding 148">
            <a:extLst>
              <a:ext uri="{FF2B5EF4-FFF2-40B4-BE49-F238E27FC236}">
                <a16:creationId xmlns:a16="http://schemas.microsoft.com/office/drawing/2014/main" id="{7B606823-1872-1BFE-2EE0-FFB614C0FDCE}"/>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B69506AB-6C79-C5FA-24CC-AEB71A2C7606}"/>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380C7897-3AEE-D248-78FF-8D4667177A84}"/>
                </a:ext>
              </a:extLst>
            </p:cNvPr>
            <p:cNvGrpSpPr/>
            <p:nvPr/>
          </p:nvGrpSpPr>
          <p:grpSpPr>
            <a:xfrm>
              <a:off x="-3812294" y="4243294"/>
              <a:ext cx="3600000" cy="2614706"/>
              <a:chOff x="-3808800" y="4200525"/>
              <a:chExt cx="3600000" cy="2614706"/>
            </a:xfrm>
          </p:grpSpPr>
          <p:sp>
            <p:nvSpPr>
              <p:cNvPr id="12" name="Rechthoek 11">
                <a:extLst>
                  <a:ext uri="{FF2B5EF4-FFF2-40B4-BE49-F238E27FC236}">
                    <a16:creationId xmlns:a16="http://schemas.microsoft.com/office/drawing/2014/main" id="{18216F1E-BBB7-685A-985C-84C1F5F98DB7}"/>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3" name="Ovaal 12">
                <a:extLst>
                  <a:ext uri="{FF2B5EF4-FFF2-40B4-BE49-F238E27FC236}">
                    <a16:creationId xmlns:a16="http://schemas.microsoft.com/office/drawing/2014/main" id="{FB43D854-033D-2964-C7D3-C3B8654685F1}"/>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 name="Rechthoek 13">
                <a:extLst>
                  <a:ext uri="{FF2B5EF4-FFF2-40B4-BE49-F238E27FC236}">
                    <a16:creationId xmlns:a16="http://schemas.microsoft.com/office/drawing/2014/main" id="{6B725E51-F4F1-31B1-1A9C-D889B7760EAB}"/>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5" name="Groep 14">
                <a:extLst>
                  <a:ext uri="{FF2B5EF4-FFF2-40B4-BE49-F238E27FC236}">
                    <a16:creationId xmlns:a16="http://schemas.microsoft.com/office/drawing/2014/main" id="{07965EF1-578E-1674-AA2E-55510681523C}"/>
                  </a:ext>
                </a:extLst>
              </p:cNvPr>
              <p:cNvGrpSpPr/>
              <p:nvPr/>
            </p:nvGrpSpPr>
            <p:grpSpPr>
              <a:xfrm>
                <a:off x="-3353490" y="6489233"/>
                <a:ext cx="825500" cy="209550"/>
                <a:chOff x="13496528" y="3168235"/>
                <a:chExt cx="825500" cy="209550"/>
              </a:xfrm>
            </p:grpSpPr>
            <p:sp>
              <p:nvSpPr>
                <p:cNvPr id="20" name="Rechthoek 19">
                  <a:extLst>
                    <a:ext uri="{FF2B5EF4-FFF2-40B4-BE49-F238E27FC236}">
                      <a16:creationId xmlns:a16="http://schemas.microsoft.com/office/drawing/2014/main" id="{D779B64F-92BC-B897-386D-EAF6BAF1E150}"/>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1" name="Rechte verbindingslijn 20">
                  <a:extLst>
                    <a:ext uri="{FF2B5EF4-FFF2-40B4-BE49-F238E27FC236}">
                      <a16:creationId xmlns:a16="http://schemas.microsoft.com/office/drawing/2014/main" id="{223DCC5D-95F4-46A8-F43C-40E07165EB52}"/>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2" name="Gelijkbenige driehoek 134">
                  <a:extLst>
                    <a:ext uri="{FF2B5EF4-FFF2-40B4-BE49-F238E27FC236}">
                      <a16:creationId xmlns:a16="http://schemas.microsoft.com/office/drawing/2014/main" id="{E0724A55-064D-2D1A-1F92-499363E19CE1}"/>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6" name="Ovaal 15">
                <a:extLst>
                  <a:ext uri="{FF2B5EF4-FFF2-40B4-BE49-F238E27FC236}">
                    <a16:creationId xmlns:a16="http://schemas.microsoft.com/office/drawing/2014/main" id="{27D63FBE-F53A-1EA4-8F4F-A522EA510783}"/>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7" name="Rechthoek 16">
                <a:extLst>
                  <a:ext uri="{FF2B5EF4-FFF2-40B4-BE49-F238E27FC236}">
                    <a16:creationId xmlns:a16="http://schemas.microsoft.com/office/drawing/2014/main" id="{ABE37522-FFF0-DCAE-BE16-2AB8D7BAB8B7}"/>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8" name="Rechthoek 17">
                <a:extLst>
                  <a:ext uri="{FF2B5EF4-FFF2-40B4-BE49-F238E27FC236}">
                    <a16:creationId xmlns:a16="http://schemas.microsoft.com/office/drawing/2014/main" id="{0F8D5C49-AB51-7ECA-5E21-E17E12A456A2}"/>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9" name="Ovaal 18">
                <a:extLst>
                  <a:ext uri="{FF2B5EF4-FFF2-40B4-BE49-F238E27FC236}">
                    <a16:creationId xmlns:a16="http://schemas.microsoft.com/office/drawing/2014/main" id="{3CFDFDC2-7085-CDAD-A61F-0D927E083E91}"/>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113D7A2D-B9D9-CFF5-5D2A-6892751275CF}"/>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3" name="Groep 22">
            <a:extLst>
              <a:ext uri="{FF2B5EF4-FFF2-40B4-BE49-F238E27FC236}">
                <a16:creationId xmlns:a16="http://schemas.microsoft.com/office/drawing/2014/main" id="{355A968A-FCA9-5778-40BE-B011190A4216}"/>
              </a:ext>
            </a:extLst>
          </p:cNvPr>
          <p:cNvGrpSpPr/>
          <p:nvPr/>
        </p:nvGrpSpPr>
        <p:grpSpPr>
          <a:xfrm>
            <a:off x="-3808800" y="0"/>
            <a:ext cx="3600000" cy="3361037"/>
            <a:chOff x="-3808800" y="0"/>
            <a:chExt cx="3600000" cy="3361037"/>
          </a:xfrm>
        </p:grpSpPr>
        <p:grpSp>
          <p:nvGrpSpPr>
            <p:cNvPr id="24" name="Groep 23">
              <a:extLst>
                <a:ext uri="{FF2B5EF4-FFF2-40B4-BE49-F238E27FC236}">
                  <a16:creationId xmlns:a16="http://schemas.microsoft.com/office/drawing/2014/main" id="{0C5EC357-6C99-CD3D-D3C2-8C9CA621807E}"/>
                </a:ext>
              </a:extLst>
            </p:cNvPr>
            <p:cNvGrpSpPr/>
            <p:nvPr/>
          </p:nvGrpSpPr>
          <p:grpSpPr>
            <a:xfrm>
              <a:off x="-3808800" y="0"/>
              <a:ext cx="3600000" cy="3361037"/>
              <a:chOff x="-3777458" y="0"/>
              <a:chExt cx="3600000" cy="3361037"/>
            </a:xfrm>
          </p:grpSpPr>
          <p:sp>
            <p:nvSpPr>
              <p:cNvPr id="28" name="Rechthoek 27">
                <a:extLst>
                  <a:ext uri="{FF2B5EF4-FFF2-40B4-BE49-F238E27FC236}">
                    <a16:creationId xmlns:a16="http://schemas.microsoft.com/office/drawing/2014/main" id="{CE4B6652-3216-55C9-652F-5A3BE8CD70D2}"/>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9" name="Ovaal 28">
                <a:extLst>
                  <a:ext uri="{FF2B5EF4-FFF2-40B4-BE49-F238E27FC236}">
                    <a16:creationId xmlns:a16="http://schemas.microsoft.com/office/drawing/2014/main" id="{0871A11B-9BAA-6887-CE53-EB89BD832F9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 name="Rechthoek 29">
                <a:extLst>
                  <a:ext uri="{FF2B5EF4-FFF2-40B4-BE49-F238E27FC236}">
                    <a16:creationId xmlns:a16="http://schemas.microsoft.com/office/drawing/2014/main" id="{11F0BE0A-E9A1-C516-24CC-B2CE98FE0E08}"/>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1" name="Ovaal 30">
                <a:extLst>
                  <a:ext uri="{FF2B5EF4-FFF2-40B4-BE49-F238E27FC236}">
                    <a16:creationId xmlns:a16="http://schemas.microsoft.com/office/drawing/2014/main" id="{A9BC1403-A314-7BBD-1C8E-1CF1FC74F0C3}"/>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2" name="Rechthoek 31">
                <a:extLst>
                  <a:ext uri="{FF2B5EF4-FFF2-40B4-BE49-F238E27FC236}">
                    <a16:creationId xmlns:a16="http://schemas.microsoft.com/office/drawing/2014/main" id="{110EE802-378B-86D7-CB54-BDEBD038967E}"/>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3" name="Ovaal 32">
                <a:extLst>
                  <a:ext uri="{FF2B5EF4-FFF2-40B4-BE49-F238E27FC236}">
                    <a16:creationId xmlns:a16="http://schemas.microsoft.com/office/drawing/2014/main" id="{9AFD67EE-CE39-8862-C963-80DE43226E1D}"/>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Ovaal 33">
                <a:extLst>
                  <a:ext uri="{FF2B5EF4-FFF2-40B4-BE49-F238E27FC236}">
                    <a16:creationId xmlns:a16="http://schemas.microsoft.com/office/drawing/2014/main" id="{F42B5A5A-DE52-B7C9-D7C0-7F8A6E25986C}"/>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5" name="VOORBEELD">
                <a:extLst>
                  <a:ext uri="{FF2B5EF4-FFF2-40B4-BE49-F238E27FC236}">
                    <a16:creationId xmlns:a16="http://schemas.microsoft.com/office/drawing/2014/main" id="{A3E5FD84-5999-CB87-F1B2-F5A65F241B6A}"/>
                  </a:ext>
                </a:extLst>
              </p:cNvPr>
              <p:cNvGrpSpPr/>
              <p:nvPr/>
            </p:nvGrpSpPr>
            <p:grpSpPr>
              <a:xfrm>
                <a:off x="-3596463" y="501346"/>
                <a:ext cx="3234311" cy="558875"/>
                <a:chOff x="-3605171" y="458674"/>
                <a:chExt cx="3234311" cy="558875"/>
              </a:xfrm>
            </p:grpSpPr>
            <p:sp>
              <p:nvSpPr>
                <p:cNvPr id="38" name="Rechthoek 37">
                  <a:extLst>
                    <a:ext uri="{FF2B5EF4-FFF2-40B4-BE49-F238E27FC236}">
                      <a16:creationId xmlns:a16="http://schemas.microsoft.com/office/drawing/2014/main" id="{A2FF41DF-9936-7D31-18C0-E2EEA5738CF9}"/>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9" name="Rechte verbindingslijn 38">
                  <a:extLst>
                    <a:ext uri="{FF2B5EF4-FFF2-40B4-BE49-F238E27FC236}">
                      <a16:creationId xmlns:a16="http://schemas.microsoft.com/office/drawing/2014/main" id="{F186C36A-1489-C9E7-238F-EA641105A152}"/>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164AA7F5-7ED3-5160-5CB2-37A681AF883D}"/>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96C2B931-51E3-FB68-F93E-1FA667D5343D}"/>
                    </a:ext>
                  </a:extLst>
                </p:cNvPr>
                <p:cNvGrpSpPr/>
                <p:nvPr/>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CA71D266-8193-AC2D-3F49-D932E3BAA68D}"/>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9175A4F3-5EFC-571D-9684-E08BB73C5894}"/>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86234F9-F970-B9F3-9B07-C9508B558AE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C80C07B4-6E25-A6E6-6421-4F53A3B42EE9}"/>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8BCD1DD5-8C6B-55A2-4FED-D7EAFB26CCF3}"/>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D1096570-186F-0BD6-9C90-6ED34C0CBACF}"/>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69">
                    <a:extLst>
                      <a:ext uri="{FF2B5EF4-FFF2-40B4-BE49-F238E27FC236}">
                        <a16:creationId xmlns:a16="http://schemas.microsoft.com/office/drawing/2014/main" id="{9A8410FF-9F54-141F-F587-78DA644349EC}"/>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13276C0A-F5FC-75A4-86C3-9FDEFF2C413F}"/>
                    </a:ext>
                  </a:extLst>
                </p:cNvPr>
                <p:cNvGrpSpPr/>
                <p:nvPr/>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C9664F61-1552-4657-9A62-51C9BBB8CF83}"/>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C31C6C91-5FBA-F166-8662-0ADEBF7FAA5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9CD2EC91-5DBD-A41C-04F4-9F0FB18D48E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7A0D6D77-28B5-F090-0370-198E3C8807C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DA23288E-C209-07B6-5C33-A9BDCF70533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1A383C31-CF17-23F2-3800-9C79F54B965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2">
                    <a:extLst>
                      <a:ext uri="{FF2B5EF4-FFF2-40B4-BE49-F238E27FC236}">
                        <a16:creationId xmlns:a16="http://schemas.microsoft.com/office/drawing/2014/main" id="{4D4015EF-DDEA-DA1F-4F3F-3308857FA73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D5E40092-6423-7E31-1AA5-A86124DF17F1}"/>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E4A108D8-3174-EB82-748C-6A2147AEE6BE}"/>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5" name="Rechthoek 44">
                  <a:extLst>
                    <a:ext uri="{FF2B5EF4-FFF2-40B4-BE49-F238E27FC236}">
                      <a16:creationId xmlns:a16="http://schemas.microsoft.com/office/drawing/2014/main" id="{5ED1E893-590A-3318-AE07-C06D6EE262F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6" name="Groep 45">
                  <a:extLst>
                    <a:ext uri="{FF2B5EF4-FFF2-40B4-BE49-F238E27FC236}">
                      <a16:creationId xmlns:a16="http://schemas.microsoft.com/office/drawing/2014/main" id="{7D381EBD-269A-40C7-912C-F825699FF26A}"/>
                    </a:ext>
                  </a:extLst>
                </p:cNvPr>
                <p:cNvGrpSpPr/>
                <p:nvPr/>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8F533D3D-5BAD-7856-4737-5465B9C0ED61}"/>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05F18EBB-F978-AD5D-34D1-991109927BDA}"/>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2F3B757F-C22D-D614-3D89-946B3C0C769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0429C2DA-9913-3330-D1B9-B3A9BB1526AC}"/>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C877616-6598-5884-805E-EDAB14FC4E02}"/>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0985B90B-5CFA-3AE7-0EAD-8D6BED7EBF3F}"/>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A2803836-DC90-87A6-C7D5-A2CA92BA95D3}"/>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5">
                    <a:extLst>
                      <a:ext uri="{FF2B5EF4-FFF2-40B4-BE49-F238E27FC236}">
                        <a16:creationId xmlns:a16="http://schemas.microsoft.com/office/drawing/2014/main" id="{E1DF24BE-A3DF-B249-A524-CD0C74219715}"/>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865E3D48-B6CB-EEB3-F553-3F2C9116ABB8}"/>
                    </a:ext>
                  </a:extLst>
                </p:cNvPr>
                <p:cNvGrpSpPr/>
                <p:nvPr/>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930A5536-EE7A-E724-8FF7-A9C77F219F48}"/>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CC9BFE92-1B51-16D5-281C-79C7DF3951A3}"/>
                      </a:ext>
                    </a:extLst>
                  </p:cNvPr>
                  <p:cNvGrpSpPr/>
                  <p:nvPr/>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36DDCAA3-329C-ACE2-57E2-90B0F963AE1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0317A764-953A-29DC-EA1B-4B729CBB5F2C}"/>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82538C25-3A4E-4CA1-B388-EB7280392CD7}"/>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810AF-F3A7-749A-FFD9-55D1F5BCFCD7}"/>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FDE5962-39D9-9221-B025-B0D84C07ED16}"/>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7">
                    <a:extLst>
                      <a:ext uri="{FF2B5EF4-FFF2-40B4-BE49-F238E27FC236}">
                        <a16:creationId xmlns:a16="http://schemas.microsoft.com/office/drawing/2014/main" id="{F85D9E9A-DDD7-9682-98DC-1B7571C2C83F}"/>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6" name="Rechthoek 35">
                <a:extLst>
                  <a:ext uri="{FF2B5EF4-FFF2-40B4-BE49-F238E27FC236}">
                    <a16:creationId xmlns:a16="http://schemas.microsoft.com/office/drawing/2014/main" id="{E09F9ACF-DE3A-BEEB-E71F-DAC3E206136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7" name="Rechthoek 36">
                <a:extLst>
                  <a:ext uri="{FF2B5EF4-FFF2-40B4-BE49-F238E27FC236}">
                    <a16:creationId xmlns:a16="http://schemas.microsoft.com/office/drawing/2014/main" id="{A4DA446B-F9B2-2B48-C72A-FE3FDA560F89}"/>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5" name="Ovaal 24">
              <a:extLst>
                <a:ext uri="{FF2B5EF4-FFF2-40B4-BE49-F238E27FC236}">
                  <a16:creationId xmlns:a16="http://schemas.microsoft.com/office/drawing/2014/main" id="{BF382955-62F2-E98C-923B-C99C086FFA3D}"/>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6" name="Rechthoek 25">
              <a:extLst>
                <a:ext uri="{FF2B5EF4-FFF2-40B4-BE49-F238E27FC236}">
                  <a16:creationId xmlns:a16="http://schemas.microsoft.com/office/drawing/2014/main" id="{F2C1533C-E8F1-A359-503C-262C5CE90AFC}"/>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7" name="Rechthoek 26">
              <a:extLst>
                <a:ext uri="{FF2B5EF4-FFF2-40B4-BE49-F238E27FC236}">
                  <a16:creationId xmlns:a16="http://schemas.microsoft.com/office/drawing/2014/main" id="{BD52956E-C43C-7B2D-DF5E-CFAED6335B9E}"/>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777612564"/>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with 2 columns text and commen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7908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tekst 10">
            <a:extLst>
              <a:ext uri="{FF2B5EF4-FFF2-40B4-BE49-F238E27FC236}">
                <a16:creationId xmlns:a16="http://schemas.microsoft.com/office/drawing/2014/main" id="{E822D3CE-DEB1-FEBD-42A2-02EC4CE0BF61}"/>
              </a:ext>
            </a:extLst>
          </p:cNvPr>
          <p:cNvSpPr>
            <a:spLocks noGrp="1"/>
          </p:cNvSpPr>
          <p:nvPr>
            <p:ph type="body" sz="quarter" idx="15" hasCustomPrompt="1"/>
          </p:nvPr>
        </p:nvSpPr>
        <p:spPr>
          <a:xfrm>
            <a:off x="9220863" y="1628775"/>
            <a:ext cx="2455200" cy="1560492"/>
          </a:xfrm>
          <a:solidFill>
            <a:srgbClr val="E5F6F4"/>
          </a:solidFill>
        </p:spPr>
        <p:txBody>
          <a:bodyPr wrap="square" lIns="252000" tIns="252000" rIns="252000" bIns="252000">
            <a:spAutoFit/>
          </a:bodyPr>
          <a:lstStyle>
            <a:lvl1pPr>
              <a:defRPr/>
            </a:lvl1pPr>
            <a:lvl2pPr>
              <a:defRPr/>
            </a:lvl2pPr>
            <a:lvl3pPr marL="0" indent="0">
              <a:buNone/>
              <a:defRPr/>
            </a:lvl3pPr>
            <a:lvl4pPr marL="223195" indent="0">
              <a:buNone/>
              <a:defRPr/>
            </a:lvl4pPr>
            <a:lvl5pPr marL="0" indent="0">
              <a:buNone/>
              <a:defRPr/>
            </a:lvl5pPr>
          </a:lstStyle>
          <a:p>
            <a:pPr lvl="0"/>
            <a:r>
              <a:rPr lang="en-GB" noProof="0" dirty="0"/>
              <a:t>Summary or comment</a:t>
            </a:r>
          </a:p>
          <a:p>
            <a:pPr lvl="1"/>
            <a:r>
              <a:rPr lang="en-GB" noProof="0" dirty="0"/>
              <a:t>Lorem ipsum </a:t>
            </a:r>
            <a:r>
              <a:rPr lang="en-GB" noProof="0" dirty="0" err="1"/>
              <a:t>dolar</a:t>
            </a:r>
            <a:r>
              <a:rPr lang="en-GB" noProof="0" dirty="0"/>
              <a:t> sit </a:t>
            </a:r>
            <a:r>
              <a:rPr lang="en-GB" noProof="0" dirty="0" err="1"/>
              <a:t>amet</a:t>
            </a:r>
            <a:r>
              <a:rPr lang="en-GB" noProof="0" dirty="0"/>
              <a:t>.</a:t>
            </a:r>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4868400" y="1628775"/>
            <a:ext cx="37908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06528D90-0B29-8EEC-477A-EE7D72667492}"/>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0" name="Tijdelijke aanduiding voor voettekst 9">
            <a:extLst>
              <a:ext uri="{FF2B5EF4-FFF2-40B4-BE49-F238E27FC236}">
                <a16:creationId xmlns:a16="http://schemas.microsoft.com/office/drawing/2014/main" id="{843D437E-A592-F5B8-5566-7B2B6BD73AD7}"/>
              </a:ext>
            </a:extLst>
          </p:cNvPr>
          <p:cNvSpPr>
            <a:spLocks noGrp="1"/>
          </p:cNvSpPr>
          <p:nvPr>
            <p:ph type="ftr" sz="quarter" idx="18"/>
          </p:nvPr>
        </p:nvSpPr>
        <p:spPr/>
        <p:txBody>
          <a:bodyPr/>
          <a:lstStyle/>
          <a:p>
            <a:endParaRPr lang="en-US"/>
          </a:p>
        </p:txBody>
      </p:sp>
      <p:sp>
        <p:nvSpPr>
          <p:cNvPr id="12" name="Tijdelijke aanduiding voor dianummer 11">
            <a:extLst>
              <a:ext uri="{FF2B5EF4-FFF2-40B4-BE49-F238E27FC236}">
                <a16:creationId xmlns:a16="http://schemas.microsoft.com/office/drawing/2014/main" id="{FA8F3382-E25F-20A2-DBD6-2F39D958FE0F}"/>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1" name="Groep 140">
            <a:extLst>
              <a:ext uri="{FF2B5EF4-FFF2-40B4-BE49-F238E27FC236}">
                <a16:creationId xmlns:a16="http://schemas.microsoft.com/office/drawing/2014/main" id="{39D89842-F2C0-F1EB-F596-D8A190361465}"/>
              </a:ext>
            </a:extLst>
          </p:cNvPr>
          <p:cNvGrpSpPr/>
          <p:nvPr/>
        </p:nvGrpSpPr>
        <p:grpSpPr>
          <a:xfrm>
            <a:off x="12400801" y="3134542"/>
            <a:ext cx="3600000" cy="4029644"/>
            <a:chOff x="12395368" y="2773278"/>
            <a:chExt cx="3600000" cy="4029644"/>
          </a:xfrm>
        </p:grpSpPr>
        <p:sp>
          <p:nvSpPr>
            <p:cNvPr id="142" name="Rechthoek 141">
              <a:extLst>
                <a:ext uri="{FF2B5EF4-FFF2-40B4-BE49-F238E27FC236}">
                  <a16:creationId xmlns:a16="http://schemas.microsoft.com/office/drawing/2014/main" id="{899181A3-C3BC-68A1-16B9-5D333B23EC19}"/>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3" name="Ovaal 142">
              <a:extLst>
                <a:ext uri="{FF2B5EF4-FFF2-40B4-BE49-F238E27FC236}">
                  <a16:creationId xmlns:a16="http://schemas.microsoft.com/office/drawing/2014/main" id="{50BD0F0B-818E-4ACD-CA4F-F1E93F58E587}"/>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4" name="Rechthoek 143">
              <a:extLst>
                <a:ext uri="{FF2B5EF4-FFF2-40B4-BE49-F238E27FC236}">
                  <a16:creationId xmlns:a16="http://schemas.microsoft.com/office/drawing/2014/main" id="{7556018F-69C5-853D-1D4D-F85C246E8110}"/>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5" name="Ovaal 144">
              <a:extLst>
                <a:ext uri="{FF2B5EF4-FFF2-40B4-BE49-F238E27FC236}">
                  <a16:creationId xmlns:a16="http://schemas.microsoft.com/office/drawing/2014/main" id="{0AB624A4-489E-9104-DE81-383B633BB7CA}"/>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6" name="Rechthoek 145">
              <a:extLst>
                <a:ext uri="{FF2B5EF4-FFF2-40B4-BE49-F238E27FC236}">
                  <a16:creationId xmlns:a16="http://schemas.microsoft.com/office/drawing/2014/main" id="{8CDAEF7D-AF0D-669B-4C29-5B84D1F53F77}"/>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7" name="Ovaal 146">
              <a:extLst>
                <a:ext uri="{FF2B5EF4-FFF2-40B4-BE49-F238E27FC236}">
                  <a16:creationId xmlns:a16="http://schemas.microsoft.com/office/drawing/2014/main" id="{C3B08126-CA17-64E7-77A6-A28104364802}"/>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8" name="Rechthoek 147">
              <a:extLst>
                <a:ext uri="{FF2B5EF4-FFF2-40B4-BE49-F238E27FC236}">
                  <a16:creationId xmlns:a16="http://schemas.microsoft.com/office/drawing/2014/main" id="{7F9560E8-49C1-4667-9C21-A370A4992F2F}"/>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9" name="Rechthoek 148">
              <a:extLst>
                <a:ext uri="{FF2B5EF4-FFF2-40B4-BE49-F238E27FC236}">
                  <a16:creationId xmlns:a16="http://schemas.microsoft.com/office/drawing/2014/main" id="{99CF925E-1E53-C64C-BEFB-005E1DA011F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0" name="Afbeelding 149">
            <a:extLst>
              <a:ext uri="{FF2B5EF4-FFF2-40B4-BE49-F238E27FC236}">
                <a16:creationId xmlns:a16="http://schemas.microsoft.com/office/drawing/2014/main" id="{D16739B9-EE6C-44B8-CE5F-91DDAB7AEF7C}"/>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A85602DC-5EC1-4411-4558-B245F6B5C6D5}"/>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58FEC33D-F2BA-5189-4605-9E40978BF9CE}"/>
                </a:ext>
              </a:extLst>
            </p:cNvPr>
            <p:cNvGrpSpPr/>
            <p:nvPr/>
          </p:nvGrpSpPr>
          <p:grpSpPr>
            <a:xfrm>
              <a:off x="-3812294" y="4243294"/>
              <a:ext cx="3600000" cy="2614706"/>
              <a:chOff x="-3808800" y="4200525"/>
              <a:chExt cx="3600000" cy="2614706"/>
            </a:xfrm>
          </p:grpSpPr>
          <p:sp>
            <p:nvSpPr>
              <p:cNvPr id="13" name="Rechthoek 12">
                <a:extLst>
                  <a:ext uri="{FF2B5EF4-FFF2-40B4-BE49-F238E27FC236}">
                    <a16:creationId xmlns:a16="http://schemas.microsoft.com/office/drawing/2014/main" id="{DFCC319B-7CF9-C5A0-B81E-E97F07DF8AF6}"/>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4" name="Ovaal 13">
                <a:extLst>
                  <a:ext uri="{FF2B5EF4-FFF2-40B4-BE49-F238E27FC236}">
                    <a16:creationId xmlns:a16="http://schemas.microsoft.com/office/drawing/2014/main" id="{7C5AA931-6DF2-495F-95C7-AA07CCD1EA0A}"/>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5" name="Rechthoek 14">
                <a:extLst>
                  <a:ext uri="{FF2B5EF4-FFF2-40B4-BE49-F238E27FC236}">
                    <a16:creationId xmlns:a16="http://schemas.microsoft.com/office/drawing/2014/main" id="{A6D24E83-E5F6-E0E2-1E33-97232F5F83B9}"/>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6" name="Groep 15">
                <a:extLst>
                  <a:ext uri="{FF2B5EF4-FFF2-40B4-BE49-F238E27FC236}">
                    <a16:creationId xmlns:a16="http://schemas.microsoft.com/office/drawing/2014/main" id="{D04FAB10-C1C7-7134-D4F6-C01B7CB538F3}"/>
                  </a:ext>
                </a:extLst>
              </p:cNvPr>
              <p:cNvGrpSpPr/>
              <p:nvPr/>
            </p:nvGrpSpPr>
            <p:grpSpPr>
              <a:xfrm>
                <a:off x="-3353490" y="6489233"/>
                <a:ext cx="825500" cy="209550"/>
                <a:chOff x="13496528" y="3168235"/>
                <a:chExt cx="825500" cy="209550"/>
              </a:xfrm>
            </p:grpSpPr>
            <p:sp>
              <p:nvSpPr>
                <p:cNvPr id="21" name="Rechthoek 20">
                  <a:extLst>
                    <a:ext uri="{FF2B5EF4-FFF2-40B4-BE49-F238E27FC236}">
                      <a16:creationId xmlns:a16="http://schemas.microsoft.com/office/drawing/2014/main" id="{167ECF4B-3502-5D84-AB38-360E2751F7CA}"/>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2" name="Rechte verbindingslijn 21">
                  <a:extLst>
                    <a:ext uri="{FF2B5EF4-FFF2-40B4-BE49-F238E27FC236}">
                      <a16:creationId xmlns:a16="http://schemas.microsoft.com/office/drawing/2014/main" id="{08A66A56-A828-C28B-3243-26D1EC131F51}"/>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3" name="Gelijkbenige driehoek 134">
                  <a:extLst>
                    <a:ext uri="{FF2B5EF4-FFF2-40B4-BE49-F238E27FC236}">
                      <a16:creationId xmlns:a16="http://schemas.microsoft.com/office/drawing/2014/main" id="{A6E06382-74C7-1939-9076-18A2C32618B0}"/>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A9C0EF7B-4007-1F51-B75F-6D170A44A308}"/>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8" name="Rechthoek 17">
                <a:extLst>
                  <a:ext uri="{FF2B5EF4-FFF2-40B4-BE49-F238E27FC236}">
                    <a16:creationId xmlns:a16="http://schemas.microsoft.com/office/drawing/2014/main" id="{0866FD08-DFBD-C190-B1C8-96664FD2FB34}"/>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9" name="Rechthoek 18">
                <a:extLst>
                  <a:ext uri="{FF2B5EF4-FFF2-40B4-BE49-F238E27FC236}">
                    <a16:creationId xmlns:a16="http://schemas.microsoft.com/office/drawing/2014/main" id="{E4883634-BDBC-C3A9-F92E-C742FCF2CC59}"/>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0" name="Ovaal 19">
                <a:extLst>
                  <a:ext uri="{FF2B5EF4-FFF2-40B4-BE49-F238E27FC236}">
                    <a16:creationId xmlns:a16="http://schemas.microsoft.com/office/drawing/2014/main" id="{A0635CC6-7B15-47B4-7A6B-AF97929DB9DA}"/>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6B41890C-1B08-D283-607F-CCC7AE23C40C}"/>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4" name="Groep 23">
            <a:extLst>
              <a:ext uri="{FF2B5EF4-FFF2-40B4-BE49-F238E27FC236}">
                <a16:creationId xmlns:a16="http://schemas.microsoft.com/office/drawing/2014/main" id="{0DF2DCDF-7396-C6C6-E451-1C211A92867C}"/>
              </a:ext>
            </a:extLst>
          </p:cNvPr>
          <p:cNvGrpSpPr/>
          <p:nvPr/>
        </p:nvGrpSpPr>
        <p:grpSpPr>
          <a:xfrm>
            <a:off x="-3808800" y="0"/>
            <a:ext cx="3600000" cy="3361037"/>
            <a:chOff x="-3808800" y="0"/>
            <a:chExt cx="3600000" cy="3361037"/>
          </a:xfrm>
        </p:grpSpPr>
        <p:grpSp>
          <p:nvGrpSpPr>
            <p:cNvPr id="25" name="Groep 24">
              <a:extLst>
                <a:ext uri="{FF2B5EF4-FFF2-40B4-BE49-F238E27FC236}">
                  <a16:creationId xmlns:a16="http://schemas.microsoft.com/office/drawing/2014/main" id="{08C66FA3-3C3A-6A92-4567-B1C532ABB4B7}"/>
                </a:ext>
              </a:extLst>
            </p:cNvPr>
            <p:cNvGrpSpPr/>
            <p:nvPr/>
          </p:nvGrpSpPr>
          <p:grpSpPr>
            <a:xfrm>
              <a:off x="-3808800" y="0"/>
              <a:ext cx="3600000" cy="3361037"/>
              <a:chOff x="-3777458" y="0"/>
              <a:chExt cx="3600000" cy="3361037"/>
            </a:xfrm>
          </p:grpSpPr>
          <p:sp>
            <p:nvSpPr>
              <p:cNvPr id="29" name="Rechthoek 28">
                <a:extLst>
                  <a:ext uri="{FF2B5EF4-FFF2-40B4-BE49-F238E27FC236}">
                    <a16:creationId xmlns:a16="http://schemas.microsoft.com/office/drawing/2014/main" id="{FAEB9676-1FA8-03D2-0FD8-4A2D69B4451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0" name="Ovaal 29">
                <a:extLst>
                  <a:ext uri="{FF2B5EF4-FFF2-40B4-BE49-F238E27FC236}">
                    <a16:creationId xmlns:a16="http://schemas.microsoft.com/office/drawing/2014/main" id="{58B771A7-1CD0-2071-D39E-27D23A93DF87}"/>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689F6EF4-7307-5C53-1F3A-7D90393F59C5}"/>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2" name="Ovaal 31">
                <a:extLst>
                  <a:ext uri="{FF2B5EF4-FFF2-40B4-BE49-F238E27FC236}">
                    <a16:creationId xmlns:a16="http://schemas.microsoft.com/office/drawing/2014/main" id="{AEFCDC55-F01C-9FE3-351D-67DFE5A21C8D}"/>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3" name="Rechthoek 32">
                <a:extLst>
                  <a:ext uri="{FF2B5EF4-FFF2-40B4-BE49-F238E27FC236}">
                    <a16:creationId xmlns:a16="http://schemas.microsoft.com/office/drawing/2014/main" id="{335B7ABC-979E-FF11-6331-28E414A71EF9}"/>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4" name="Ovaal 33">
                <a:extLst>
                  <a:ext uri="{FF2B5EF4-FFF2-40B4-BE49-F238E27FC236}">
                    <a16:creationId xmlns:a16="http://schemas.microsoft.com/office/drawing/2014/main" id="{1D7D503D-0118-81B7-0626-11018D7C18DE}"/>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5" name="Ovaal 34">
                <a:extLst>
                  <a:ext uri="{FF2B5EF4-FFF2-40B4-BE49-F238E27FC236}">
                    <a16:creationId xmlns:a16="http://schemas.microsoft.com/office/drawing/2014/main" id="{E59F3C55-468F-CB66-9840-6697537FD5D5}"/>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6" name="VOORBEELD">
                <a:extLst>
                  <a:ext uri="{FF2B5EF4-FFF2-40B4-BE49-F238E27FC236}">
                    <a16:creationId xmlns:a16="http://schemas.microsoft.com/office/drawing/2014/main" id="{577CA37B-B3F9-7918-153C-B4B600193F19}"/>
                  </a:ext>
                </a:extLst>
              </p:cNvPr>
              <p:cNvGrpSpPr/>
              <p:nvPr/>
            </p:nvGrpSpPr>
            <p:grpSpPr>
              <a:xfrm>
                <a:off x="-3596463" y="501346"/>
                <a:ext cx="3234311" cy="558875"/>
                <a:chOff x="-3605171" y="458674"/>
                <a:chExt cx="3234311" cy="558875"/>
              </a:xfrm>
            </p:grpSpPr>
            <p:sp>
              <p:nvSpPr>
                <p:cNvPr id="39" name="Rechthoek 38">
                  <a:extLst>
                    <a:ext uri="{FF2B5EF4-FFF2-40B4-BE49-F238E27FC236}">
                      <a16:creationId xmlns:a16="http://schemas.microsoft.com/office/drawing/2014/main" id="{7AAF056F-8757-87A0-0604-D3FBCFA9AEA4}"/>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0" name="Rechte verbindingslijn 39">
                  <a:extLst>
                    <a:ext uri="{FF2B5EF4-FFF2-40B4-BE49-F238E27FC236}">
                      <a16:creationId xmlns:a16="http://schemas.microsoft.com/office/drawing/2014/main" id="{679E6DDD-50EE-8C4C-54A0-EEBEF348F4AB}"/>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1B3FAC14-28B2-3223-1C2A-D08FF3EB0145}"/>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6FE8732-1C99-276F-918B-BC6ED5B3315D}"/>
                    </a:ext>
                  </a:extLst>
                </p:cNvPr>
                <p:cNvGrpSpPr/>
                <p:nvPr/>
              </p:nvGrpSpPr>
              <p:grpSpPr>
                <a:xfrm>
                  <a:off x="-3386247" y="830871"/>
                  <a:ext cx="139423" cy="109566"/>
                  <a:chOff x="-2866744" y="827071"/>
                  <a:chExt cx="168701" cy="132575"/>
                </a:xfrm>
              </p:grpSpPr>
              <p:grpSp>
                <p:nvGrpSpPr>
                  <p:cNvPr id="72" name="Groep 71">
                    <a:extLst>
                      <a:ext uri="{FF2B5EF4-FFF2-40B4-BE49-F238E27FC236}">
                        <a16:creationId xmlns:a16="http://schemas.microsoft.com/office/drawing/2014/main" id="{4A90AD5E-EBF0-2346-15AD-92AADC5965F4}"/>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6C19D3DA-B109-AD24-E1C6-8D188AEFF2FF}"/>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AAA5A25E-0B07-29F9-06DB-28AEFD94718B}"/>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0A261F84-7D3A-34DF-3F35-2804FCD1B04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7146347C-D701-FAD8-9A8F-08330EFCB38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7E843204-0450-81C7-43BC-80599E2D8EEA}"/>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69">
                    <a:extLst>
                      <a:ext uri="{FF2B5EF4-FFF2-40B4-BE49-F238E27FC236}">
                        <a16:creationId xmlns:a16="http://schemas.microsoft.com/office/drawing/2014/main" id="{11AAC936-41CC-AFC5-882A-DABCA0A00E9C}"/>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5E368BEC-0BBF-8DBA-3C62-74A40439C698}"/>
                    </a:ext>
                  </a:extLst>
                </p:cNvPr>
                <p:cNvGrpSpPr/>
                <p:nvPr/>
              </p:nvGrpSpPr>
              <p:grpSpPr>
                <a:xfrm>
                  <a:off x="-3605171" y="830871"/>
                  <a:ext cx="139423" cy="109566"/>
                  <a:chOff x="-2866744" y="518074"/>
                  <a:chExt cx="168701" cy="132575"/>
                </a:xfrm>
              </p:grpSpPr>
              <p:grpSp>
                <p:nvGrpSpPr>
                  <p:cNvPr id="65" name="Groep 64">
                    <a:extLst>
                      <a:ext uri="{FF2B5EF4-FFF2-40B4-BE49-F238E27FC236}">
                        <a16:creationId xmlns:a16="http://schemas.microsoft.com/office/drawing/2014/main" id="{A1A12886-3C4F-1891-32C9-A88019B7BC6B}"/>
                      </a:ext>
                    </a:extLst>
                  </p:cNvPr>
                  <p:cNvGrpSpPr/>
                  <p:nvPr/>
                </p:nvGrpSpPr>
                <p:grpSpPr>
                  <a:xfrm>
                    <a:off x="-2866744" y="518074"/>
                    <a:ext cx="168701" cy="132575"/>
                    <a:chOff x="-2866744" y="518074"/>
                    <a:chExt cx="168701" cy="132575"/>
                  </a:xfrm>
                </p:grpSpPr>
                <p:cxnSp>
                  <p:nvCxnSpPr>
                    <p:cNvPr id="67" name="Rechte verbindingslijn 66">
                      <a:extLst>
                        <a:ext uri="{FF2B5EF4-FFF2-40B4-BE49-F238E27FC236}">
                          <a16:creationId xmlns:a16="http://schemas.microsoft.com/office/drawing/2014/main" id="{DC7F8316-E65E-BB50-3BC0-9D88FD950B2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DACA0884-2AE1-AE5F-A5DF-EBAEBC5D620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8D9EDF41-CA1B-EF0D-40F1-CEC960B55F1F}"/>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DC0848DB-DF4D-3D56-D0D0-0CCE06AC7A2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A615FE9C-2EE0-3A23-B4D8-B5CCD9179347}"/>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6" name="Pijl: rechts 62">
                    <a:extLst>
                      <a:ext uri="{FF2B5EF4-FFF2-40B4-BE49-F238E27FC236}">
                        <a16:creationId xmlns:a16="http://schemas.microsoft.com/office/drawing/2014/main" id="{3DCF3364-32B9-C7E7-E837-E331BC2E6070}"/>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F157CF6-D51F-D298-EA65-D1928FD6CD12}"/>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08D37BD3-E160-67BE-33B3-619D8A3AFFF3}"/>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6" name="Rechthoek 45">
                  <a:extLst>
                    <a:ext uri="{FF2B5EF4-FFF2-40B4-BE49-F238E27FC236}">
                      <a16:creationId xmlns:a16="http://schemas.microsoft.com/office/drawing/2014/main" id="{5B27E842-7E2C-863D-92C6-0E06FA9379A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7" name="Groep 46">
                  <a:extLst>
                    <a:ext uri="{FF2B5EF4-FFF2-40B4-BE49-F238E27FC236}">
                      <a16:creationId xmlns:a16="http://schemas.microsoft.com/office/drawing/2014/main" id="{CBAED1E5-4FD5-D9E6-BCFF-ECB25B22B370}"/>
                    </a:ext>
                  </a:extLst>
                </p:cNvPr>
                <p:cNvGrpSpPr/>
                <p:nvPr/>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F998B93D-AB10-60B4-8C8A-83940F9C129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23427CE9-60FA-14FB-6320-DB28681F5AD9}"/>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9936443D-7522-DAEB-7BC4-4B395C814AE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20CDD9D-32DD-B7F8-A66D-9770E544541E}"/>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A21CDEB-EB68-E93F-70D9-57793FBEB8B4}"/>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C71F52FD-E487-B969-D8AF-97599CEBB28B}"/>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296D3A04-97A8-D64F-F29D-5344990BC0B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5">
                    <a:extLst>
                      <a:ext uri="{FF2B5EF4-FFF2-40B4-BE49-F238E27FC236}">
                        <a16:creationId xmlns:a16="http://schemas.microsoft.com/office/drawing/2014/main" id="{3C11A180-4CC6-BD92-F1BD-18157DC59EC1}"/>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B720C08E-5DFF-8488-1503-680F98AE3BCF}"/>
                    </a:ext>
                  </a:extLst>
                </p:cNvPr>
                <p:cNvGrpSpPr/>
                <p:nvPr/>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E9B32269-B039-AF4F-8202-C6E029442AD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736A0959-AA8F-4C1C-5E57-5E8850E9E92D}"/>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9CAB5011-CF0A-6F54-8898-416FF207A679}"/>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968EA9C-7053-063E-5281-8FA3B689930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5BBE79A-3E4A-FCE3-269B-F846BD2A344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C4BFD00C-7B8A-C994-2B08-75615F916FD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AAF008BD-A321-5C78-D455-EBF4107F6DBF}"/>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47">
                    <a:extLst>
                      <a:ext uri="{FF2B5EF4-FFF2-40B4-BE49-F238E27FC236}">
                        <a16:creationId xmlns:a16="http://schemas.microsoft.com/office/drawing/2014/main" id="{03C7E157-31E9-B3F1-D583-EBCD9FCA9E28}"/>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3719CAB5-FDD6-C279-E007-E149A4CA7948}"/>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8" name="Rechthoek 37">
                <a:extLst>
                  <a:ext uri="{FF2B5EF4-FFF2-40B4-BE49-F238E27FC236}">
                    <a16:creationId xmlns:a16="http://schemas.microsoft.com/office/drawing/2014/main" id="{C5DCA431-6ED1-1CCF-C079-904AAD2BAB6B}"/>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6" name="Ovaal 25">
              <a:extLst>
                <a:ext uri="{FF2B5EF4-FFF2-40B4-BE49-F238E27FC236}">
                  <a16:creationId xmlns:a16="http://schemas.microsoft.com/office/drawing/2014/main" id="{12C27234-EB48-18BE-F046-149667C7D449}"/>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7" name="Rechthoek 26">
              <a:extLst>
                <a:ext uri="{FF2B5EF4-FFF2-40B4-BE49-F238E27FC236}">
                  <a16:creationId xmlns:a16="http://schemas.microsoft.com/office/drawing/2014/main" id="{A61A34F3-6B97-4082-3F7A-5D8E093D6D59}"/>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8" name="Rechthoek 27">
              <a:extLst>
                <a:ext uri="{FF2B5EF4-FFF2-40B4-BE49-F238E27FC236}">
                  <a16:creationId xmlns:a16="http://schemas.microsoft.com/office/drawing/2014/main" id="{AEAAFE97-3A3C-936A-0876-89B0E61C0C25}"/>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479309403"/>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with 2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inhoud 7">
            <a:extLst>
              <a:ext uri="{FF2B5EF4-FFF2-40B4-BE49-F238E27FC236}">
                <a16:creationId xmlns:a16="http://schemas.microsoft.com/office/drawing/2014/main" id="{67774924-4793-1F00-F785-0ECAFB76D5DC}"/>
              </a:ext>
            </a:extLst>
          </p:cNvPr>
          <p:cNvSpPr>
            <a:spLocks noGrp="1"/>
          </p:cNvSpPr>
          <p:nvPr>
            <p:ph sz="quarter" idx="16"/>
          </p:nvPr>
        </p:nvSpPr>
        <p:spPr>
          <a:xfrm>
            <a:off x="6484862" y="1628775"/>
            <a:ext cx="5191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datum 8">
            <a:extLst>
              <a:ext uri="{FF2B5EF4-FFF2-40B4-BE49-F238E27FC236}">
                <a16:creationId xmlns:a16="http://schemas.microsoft.com/office/drawing/2014/main" id="{CFFD47EB-EB13-F71F-7F79-900B22550423}"/>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0" name="Tijdelijke aanduiding voor voettekst 9">
            <a:extLst>
              <a:ext uri="{FF2B5EF4-FFF2-40B4-BE49-F238E27FC236}">
                <a16:creationId xmlns:a16="http://schemas.microsoft.com/office/drawing/2014/main" id="{99B531AB-F9C2-C21B-71C6-2C3F03789103}"/>
              </a:ext>
            </a:extLst>
          </p:cNvPr>
          <p:cNvSpPr>
            <a:spLocks noGrp="1"/>
          </p:cNvSpPr>
          <p:nvPr>
            <p:ph type="ftr" sz="quarter" idx="18"/>
          </p:nvPr>
        </p:nvSpPr>
        <p:spPr/>
        <p:txBody>
          <a:bodyPr/>
          <a:lstStyle/>
          <a:p>
            <a:endParaRPr lang="en-US"/>
          </a:p>
        </p:txBody>
      </p:sp>
      <p:sp>
        <p:nvSpPr>
          <p:cNvPr id="11" name="Tijdelijke aanduiding voor dianummer 10">
            <a:extLst>
              <a:ext uri="{FF2B5EF4-FFF2-40B4-BE49-F238E27FC236}">
                <a16:creationId xmlns:a16="http://schemas.microsoft.com/office/drawing/2014/main" id="{71B32A83-D73B-06E5-8CDB-A6C0C1DF2D25}"/>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0" name="Groep 139">
            <a:extLst>
              <a:ext uri="{FF2B5EF4-FFF2-40B4-BE49-F238E27FC236}">
                <a16:creationId xmlns:a16="http://schemas.microsoft.com/office/drawing/2014/main" id="{EEEC177E-61BA-BAE4-23AF-5BEC894CC603}"/>
              </a:ext>
            </a:extLst>
          </p:cNvPr>
          <p:cNvGrpSpPr/>
          <p:nvPr/>
        </p:nvGrpSpPr>
        <p:grpSpPr>
          <a:xfrm>
            <a:off x="12400801" y="3134542"/>
            <a:ext cx="3600000" cy="4029644"/>
            <a:chOff x="12395368" y="2773278"/>
            <a:chExt cx="3600000" cy="4029644"/>
          </a:xfrm>
        </p:grpSpPr>
        <p:sp>
          <p:nvSpPr>
            <p:cNvPr id="141" name="Rechthoek 140">
              <a:extLst>
                <a:ext uri="{FF2B5EF4-FFF2-40B4-BE49-F238E27FC236}">
                  <a16:creationId xmlns:a16="http://schemas.microsoft.com/office/drawing/2014/main" id="{62F2B652-7D54-C7BD-2F73-B64C794FACB4}"/>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2" name="Ovaal 141">
              <a:extLst>
                <a:ext uri="{FF2B5EF4-FFF2-40B4-BE49-F238E27FC236}">
                  <a16:creationId xmlns:a16="http://schemas.microsoft.com/office/drawing/2014/main" id="{CDCAF179-012A-F6EE-3C63-5DB01C91A56F}"/>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3" name="Rechthoek 142">
              <a:extLst>
                <a:ext uri="{FF2B5EF4-FFF2-40B4-BE49-F238E27FC236}">
                  <a16:creationId xmlns:a16="http://schemas.microsoft.com/office/drawing/2014/main" id="{4B8BC962-73C3-42FA-4FB1-9278AFB19340}"/>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4" name="Ovaal 143">
              <a:extLst>
                <a:ext uri="{FF2B5EF4-FFF2-40B4-BE49-F238E27FC236}">
                  <a16:creationId xmlns:a16="http://schemas.microsoft.com/office/drawing/2014/main" id="{28786ABD-AB90-6760-704A-866601608D00}"/>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5" name="Rechthoek 144">
              <a:extLst>
                <a:ext uri="{FF2B5EF4-FFF2-40B4-BE49-F238E27FC236}">
                  <a16:creationId xmlns:a16="http://schemas.microsoft.com/office/drawing/2014/main" id="{DF1E3F86-C386-F67F-03D1-4E2E0C008903}"/>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6" name="Ovaal 145">
              <a:extLst>
                <a:ext uri="{FF2B5EF4-FFF2-40B4-BE49-F238E27FC236}">
                  <a16:creationId xmlns:a16="http://schemas.microsoft.com/office/drawing/2014/main" id="{D38F96C3-20FA-8CA9-5462-867DA3CD0BCF}"/>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7" name="Rechthoek 146">
              <a:extLst>
                <a:ext uri="{FF2B5EF4-FFF2-40B4-BE49-F238E27FC236}">
                  <a16:creationId xmlns:a16="http://schemas.microsoft.com/office/drawing/2014/main" id="{F767DA28-B992-1150-3B84-0411C7C61C9F}"/>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8" name="Rechthoek 147">
              <a:extLst>
                <a:ext uri="{FF2B5EF4-FFF2-40B4-BE49-F238E27FC236}">
                  <a16:creationId xmlns:a16="http://schemas.microsoft.com/office/drawing/2014/main" id="{0E090D9D-D88D-906E-ACEC-4F74B2006C4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49" name="Afbeelding 148">
            <a:extLst>
              <a:ext uri="{FF2B5EF4-FFF2-40B4-BE49-F238E27FC236}">
                <a16:creationId xmlns:a16="http://schemas.microsoft.com/office/drawing/2014/main" id="{D6B78814-884D-907D-2900-DCEC337C96DD}"/>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F42338C5-7F4C-57A4-E693-96BE5824A988}"/>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9CF9BA84-761B-2652-B0E4-137E7190B568}"/>
                </a:ext>
              </a:extLst>
            </p:cNvPr>
            <p:cNvGrpSpPr/>
            <p:nvPr/>
          </p:nvGrpSpPr>
          <p:grpSpPr>
            <a:xfrm>
              <a:off x="-3812294" y="4243294"/>
              <a:ext cx="3600000" cy="2614706"/>
              <a:chOff x="-3808800" y="4200525"/>
              <a:chExt cx="3600000" cy="2614706"/>
            </a:xfrm>
          </p:grpSpPr>
          <p:sp>
            <p:nvSpPr>
              <p:cNvPr id="12" name="Rechthoek 11">
                <a:extLst>
                  <a:ext uri="{FF2B5EF4-FFF2-40B4-BE49-F238E27FC236}">
                    <a16:creationId xmlns:a16="http://schemas.microsoft.com/office/drawing/2014/main" id="{B5B11B76-48B9-689E-6EA2-BD54E3D97C69}"/>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3" name="Ovaal 12">
                <a:extLst>
                  <a:ext uri="{FF2B5EF4-FFF2-40B4-BE49-F238E27FC236}">
                    <a16:creationId xmlns:a16="http://schemas.microsoft.com/office/drawing/2014/main" id="{D39C77E1-C3AF-5EBF-1869-EE822C5FD0B3}"/>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 name="Rechthoek 13">
                <a:extLst>
                  <a:ext uri="{FF2B5EF4-FFF2-40B4-BE49-F238E27FC236}">
                    <a16:creationId xmlns:a16="http://schemas.microsoft.com/office/drawing/2014/main" id="{6CD440F6-58E3-1942-0565-BB4CD90C9A37}"/>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5" name="Groep 14">
                <a:extLst>
                  <a:ext uri="{FF2B5EF4-FFF2-40B4-BE49-F238E27FC236}">
                    <a16:creationId xmlns:a16="http://schemas.microsoft.com/office/drawing/2014/main" id="{20B7551E-EE98-D87F-02C3-BF3162396DC7}"/>
                  </a:ext>
                </a:extLst>
              </p:cNvPr>
              <p:cNvGrpSpPr/>
              <p:nvPr/>
            </p:nvGrpSpPr>
            <p:grpSpPr>
              <a:xfrm>
                <a:off x="-3353490" y="6489233"/>
                <a:ext cx="825500" cy="209550"/>
                <a:chOff x="13496528" y="3168235"/>
                <a:chExt cx="825500" cy="209550"/>
              </a:xfrm>
            </p:grpSpPr>
            <p:sp>
              <p:nvSpPr>
                <p:cNvPr id="20" name="Rechthoek 19">
                  <a:extLst>
                    <a:ext uri="{FF2B5EF4-FFF2-40B4-BE49-F238E27FC236}">
                      <a16:creationId xmlns:a16="http://schemas.microsoft.com/office/drawing/2014/main" id="{E1791F84-1BB2-963F-AC2A-674F31F431E3}"/>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1" name="Rechte verbindingslijn 20">
                  <a:extLst>
                    <a:ext uri="{FF2B5EF4-FFF2-40B4-BE49-F238E27FC236}">
                      <a16:creationId xmlns:a16="http://schemas.microsoft.com/office/drawing/2014/main" id="{64B0ED5F-D5C3-1B6C-3702-BF0CDF735FB0}"/>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2" name="Gelijkbenige driehoek 134">
                  <a:extLst>
                    <a:ext uri="{FF2B5EF4-FFF2-40B4-BE49-F238E27FC236}">
                      <a16:creationId xmlns:a16="http://schemas.microsoft.com/office/drawing/2014/main" id="{379D48C5-B967-36F0-A88F-4D14D55B1CC9}"/>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6" name="Ovaal 15">
                <a:extLst>
                  <a:ext uri="{FF2B5EF4-FFF2-40B4-BE49-F238E27FC236}">
                    <a16:creationId xmlns:a16="http://schemas.microsoft.com/office/drawing/2014/main" id="{1691552D-277D-1CE4-038B-3EF3FAF257DB}"/>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7" name="Rechthoek 16">
                <a:extLst>
                  <a:ext uri="{FF2B5EF4-FFF2-40B4-BE49-F238E27FC236}">
                    <a16:creationId xmlns:a16="http://schemas.microsoft.com/office/drawing/2014/main" id="{CE1EE276-3732-B48A-4175-ACDC916453E8}"/>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8" name="Rechthoek 17">
                <a:extLst>
                  <a:ext uri="{FF2B5EF4-FFF2-40B4-BE49-F238E27FC236}">
                    <a16:creationId xmlns:a16="http://schemas.microsoft.com/office/drawing/2014/main" id="{9958035E-4799-34E8-EAB7-5C316825462E}"/>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19" name="Ovaal 18">
                <a:extLst>
                  <a:ext uri="{FF2B5EF4-FFF2-40B4-BE49-F238E27FC236}">
                    <a16:creationId xmlns:a16="http://schemas.microsoft.com/office/drawing/2014/main" id="{B628CD2C-CB51-3C7E-10EC-88877AAE377A}"/>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41EAEB13-5D1D-50AF-E6DA-9B963F1A5537}"/>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3" name="Groep 22">
            <a:extLst>
              <a:ext uri="{FF2B5EF4-FFF2-40B4-BE49-F238E27FC236}">
                <a16:creationId xmlns:a16="http://schemas.microsoft.com/office/drawing/2014/main" id="{1C259FF2-B6BF-F291-260D-1D6E38C180A2}"/>
              </a:ext>
            </a:extLst>
          </p:cNvPr>
          <p:cNvGrpSpPr/>
          <p:nvPr/>
        </p:nvGrpSpPr>
        <p:grpSpPr>
          <a:xfrm>
            <a:off x="-3808800" y="0"/>
            <a:ext cx="3600000" cy="3361037"/>
            <a:chOff x="-3808800" y="0"/>
            <a:chExt cx="3600000" cy="3361037"/>
          </a:xfrm>
        </p:grpSpPr>
        <p:grpSp>
          <p:nvGrpSpPr>
            <p:cNvPr id="24" name="Groep 23">
              <a:extLst>
                <a:ext uri="{FF2B5EF4-FFF2-40B4-BE49-F238E27FC236}">
                  <a16:creationId xmlns:a16="http://schemas.microsoft.com/office/drawing/2014/main" id="{EF685B59-4207-49E4-A4FC-6467AA43B304}"/>
                </a:ext>
              </a:extLst>
            </p:cNvPr>
            <p:cNvGrpSpPr/>
            <p:nvPr/>
          </p:nvGrpSpPr>
          <p:grpSpPr>
            <a:xfrm>
              <a:off x="-3808800" y="0"/>
              <a:ext cx="3600000" cy="3361037"/>
              <a:chOff x="-3777458" y="0"/>
              <a:chExt cx="3600000" cy="3361037"/>
            </a:xfrm>
          </p:grpSpPr>
          <p:sp>
            <p:nvSpPr>
              <p:cNvPr id="28" name="Rechthoek 27">
                <a:extLst>
                  <a:ext uri="{FF2B5EF4-FFF2-40B4-BE49-F238E27FC236}">
                    <a16:creationId xmlns:a16="http://schemas.microsoft.com/office/drawing/2014/main" id="{0EA32F03-AA80-E92A-FBDF-E9BAB1B79B91}"/>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29" name="Ovaal 28">
                <a:extLst>
                  <a:ext uri="{FF2B5EF4-FFF2-40B4-BE49-F238E27FC236}">
                    <a16:creationId xmlns:a16="http://schemas.microsoft.com/office/drawing/2014/main" id="{D2AEEA18-7D0F-FCAA-7222-9DDF9E23D6C9}"/>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0" name="Rechthoek 29">
                <a:extLst>
                  <a:ext uri="{FF2B5EF4-FFF2-40B4-BE49-F238E27FC236}">
                    <a16:creationId xmlns:a16="http://schemas.microsoft.com/office/drawing/2014/main" id="{2D60F984-A390-7B90-AF0B-E8242C5C685A}"/>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1" name="Ovaal 30">
                <a:extLst>
                  <a:ext uri="{FF2B5EF4-FFF2-40B4-BE49-F238E27FC236}">
                    <a16:creationId xmlns:a16="http://schemas.microsoft.com/office/drawing/2014/main" id="{6140519A-DCD5-9D52-8A17-F6C319A4E052}"/>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2" name="Rechthoek 31">
                <a:extLst>
                  <a:ext uri="{FF2B5EF4-FFF2-40B4-BE49-F238E27FC236}">
                    <a16:creationId xmlns:a16="http://schemas.microsoft.com/office/drawing/2014/main" id="{74CD072B-635B-BD56-E126-15AD9A583FA4}"/>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3" name="Ovaal 32">
                <a:extLst>
                  <a:ext uri="{FF2B5EF4-FFF2-40B4-BE49-F238E27FC236}">
                    <a16:creationId xmlns:a16="http://schemas.microsoft.com/office/drawing/2014/main" id="{D7DF8F5B-9A15-A5A0-1F48-5B4396D86611}"/>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4" name="Ovaal 33">
                <a:extLst>
                  <a:ext uri="{FF2B5EF4-FFF2-40B4-BE49-F238E27FC236}">
                    <a16:creationId xmlns:a16="http://schemas.microsoft.com/office/drawing/2014/main" id="{39EB5942-9408-ABB5-D02E-D022C301DBE3}"/>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5" name="VOORBEELD">
                <a:extLst>
                  <a:ext uri="{FF2B5EF4-FFF2-40B4-BE49-F238E27FC236}">
                    <a16:creationId xmlns:a16="http://schemas.microsoft.com/office/drawing/2014/main" id="{DFD982FA-5B39-587B-D5AF-1EBF26C4DF1C}"/>
                  </a:ext>
                </a:extLst>
              </p:cNvPr>
              <p:cNvGrpSpPr/>
              <p:nvPr/>
            </p:nvGrpSpPr>
            <p:grpSpPr>
              <a:xfrm>
                <a:off x="-3596463" y="501346"/>
                <a:ext cx="3234311" cy="558875"/>
                <a:chOff x="-3605171" y="458674"/>
                <a:chExt cx="3234311" cy="558875"/>
              </a:xfrm>
            </p:grpSpPr>
            <p:sp>
              <p:nvSpPr>
                <p:cNvPr id="38" name="Rechthoek 37">
                  <a:extLst>
                    <a:ext uri="{FF2B5EF4-FFF2-40B4-BE49-F238E27FC236}">
                      <a16:creationId xmlns:a16="http://schemas.microsoft.com/office/drawing/2014/main" id="{CE5F2FE1-37DD-E9EF-2EE5-38599AE8B1B1}"/>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39" name="Rechte verbindingslijn 38">
                  <a:extLst>
                    <a:ext uri="{FF2B5EF4-FFF2-40B4-BE49-F238E27FC236}">
                      <a16:creationId xmlns:a16="http://schemas.microsoft.com/office/drawing/2014/main" id="{254012F2-8F65-2F3B-C7FB-D7FAFB9998E5}"/>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F507EFDD-A59C-091C-1604-DC782A2A4680}"/>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2C76F182-F252-DA33-C2AD-285E7E498100}"/>
                    </a:ext>
                  </a:extLst>
                </p:cNvPr>
                <p:cNvGrpSpPr/>
                <p:nvPr/>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79200474-210D-DFF8-D8FC-0C267D1FE53F}"/>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21DCB2E3-9BC3-04BE-5EF7-4895FFFEA99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B2C2FBB7-9099-FAE0-AE07-3CD1409FEC6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E3935C51-A83B-2C8D-F52E-F58F7EB9A730}"/>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73069860-954A-4976-9C34-0DA45784014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ECB63483-D3D8-8739-8C43-192F941C8AD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69">
                    <a:extLst>
                      <a:ext uri="{FF2B5EF4-FFF2-40B4-BE49-F238E27FC236}">
                        <a16:creationId xmlns:a16="http://schemas.microsoft.com/office/drawing/2014/main" id="{7E0EE5CD-3903-6EB6-AACC-482C1239FF4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7811C924-3B89-D044-B0D7-53296F81A19A}"/>
                    </a:ext>
                  </a:extLst>
                </p:cNvPr>
                <p:cNvGrpSpPr/>
                <p:nvPr/>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5F21137E-9053-54AF-4CAE-95481B4048C1}"/>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D3A3F56D-4DD0-C0A0-3FF7-A1DF6A8AC2A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29265760-3BE0-1FD6-0410-89736806855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BE710811-0E16-6DD9-48E3-A6EEB5580B9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FDB3CFED-1F97-D076-79F6-AE85B90C2B2C}"/>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FB3CBA44-3459-825D-ACA4-B7A5569AEC2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2">
                    <a:extLst>
                      <a:ext uri="{FF2B5EF4-FFF2-40B4-BE49-F238E27FC236}">
                        <a16:creationId xmlns:a16="http://schemas.microsoft.com/office/drawing/2014/main" id="{B151AC22-5740-DA13-2730-77882E058329}"/>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55937931-940A-AB56-D91B-53606ED10065}"/>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C0C3111A-C69A-DCA1-8EF7-23F3031B666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5" name="Rechthoek 44">
                  <a:extLst>
                    <a:ext uri="{FF2B5EF4-FFF2-40B4-BE49-F238E27FC236}">
                      <a16:creationId xmlns:a16="http://schemas.microsoft.com/office/drawing/2014/main" id="{0C086AA5-AE15-E2B9-0498-4CBEBE661DC2}"/>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6" name="Groep 45">
                  <a:extLst>
                    <a:ext uri="{FF2B5EF4-FFF2-40B4-BE49-F238E27FC236}">
                      <a16:creationId xmlns:a16="http://schemas.microsoft.com/office/drawing/2014/main" id="{0D4553C5-AB57-7B39-9D8E-BB0B5ABE132E}"/>
                    </a:ext>
                  </a:extLst>
                </p:cNvPr>
                <p:cNvGrpSpPr/>
                <p:nvPr/>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521C6E3B-6511-BF2F-06C1-A6FA926362C5}"/>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B12296DC-ED28-2862-A105-90777A3111A1}"/>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32112DC0-DFF2-7E92-A786-AA3485CE51B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8C1C73DD-453E-1ABC-99B6-AF4602D0DC97}"/>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611165FD-C814-014A-CBA2-1085C914DB4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4988E91B-CA13-5FB8-CB1F-DAF3FCF662A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23D7DF32-DD9C-7ABC-CB2F-DE1B0CE549F5}"/>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5">
                    <a:extLst>
                      <a:ext uri="{FF2B5EF4-FFF2-40B4-BE49-F238E27FC236}">
                        <a16:creationId xmlns:a16="http://schemas.microsoft.com/office/drawing/2014/main" id="{683CB1BD-F387-F81B-CD74-C5C6849943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3F80B1D1-2E5A-AB41-B53B-1C86F083646E}"/>
                    </a:ext>
                  </a:extLst>
                </p:cNvPr>
                <p:cNvGrpSpPr/>
                <p:nvPr/>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A4D6521B-BAD6-DCDE-FC58-766CAA7038D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B3C279A2-A516-667F-62C3-D568D713D5F0}"/>
                      </a:ext>
                    </a:extLst>
                  </p:cNvPr>
                  <p:cNvGrpSpPr/>
                  <p:nvPr/>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365F5F9F-0ADD-61D6-6A91-5DA58A43526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B6709B92-C7B7-CB45-652A-28F3BFB0D992}"/>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729D8C61-E476-792E-3B49-72648ECD904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BA66A50-753F-DD16-9E88-FFBB6A3BEF6E}"/>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DB38C85-C9E8-2134-A774-317C94A2421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7">
                    <a:extLst>
                      <a:ext uri="{FF2B5EF4-FFF2-40B4-BE49-F238E27FC236}">
                        <a16:creationId xmlns:a16="http://schemas.microsoft.com/office/drawing/2014/main" id="{8E040E20-C9CE-E285-4167-799BE7A201C6}"/>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6" name="Rechthoek 35">
                <a:extLst>
                  <a:ext uri="{FF2B5EF4-FFF2-40B4-BE49-F238E27FC236}">
                    <a16:creationId xmlns:a16="http://schemas.microsoft.com/office/drawing/2014/main" id="{4499EA78-4EF7-91C1-16DB-9FF2E8E141F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7" name="Rechthoek 36">
                <a:extLst>
                  <a:ext uri="{FF2B5EF4-FFF2-40B4-BE49-F238E27FC236}">
                    <a16:creationId xmlns:a16="http://schemas.microsoft.com/office/drawing/2014/main" id="{B6BC394B-83BE-35C4-435F-B8547834521C}"/>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5" name="Ovaal 24">
              <a:extLst>
                <a:ext uri="{FF2B5EF4-FFF2-40B4-BE49-F238E27FC236}">
                  <a16:creationId xmlns:a16="http://schemas.microsoft.com/office/drawing/2014/main" id="{951527E9-DF54-1442-B6BD-B51FF9F75B18}"/>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6" name="Rechthoek 25">
              <a:extLst>
                <a:ext uri="{FF2B5EF4-FFF2-40B4-BE49-F238E27FC236}">
                  <a16:creationId xmlns:a16="http://schemas.microsoft.com/office/drawing/2014/main" id="{91A147CC-5064-E5A8-A85F-845033427834}"/>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7" name="Rechthoek 26">
              <a:extLst>
                <a:ext uri="{FF2B5EF4-FFF2-40B4-BE49-F238E27FC236}">
                  <a16:creationId xmlns:a16="http://schemas.microsoft.com/office/drawing/2014/main" id="{74B3D5D2-9174-F024-6BE9-7F97E9872AB7}"/>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29650313"/>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with 3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inhoud 7">
            <a:extLst>
              <a:ext uri="{FF2B5EF4-FFF2-40B4-BE49-F238E27FC236}">
                <a16:creationId xmlns:a16="http://schemas.microsoft.com/office/drawing/2014/main" id="{16048C25-836D-9570-D67F-784A17CA1F3B}"/>
              </a:ext>
            </a:extLst>
          </p:cNvPr>
          <p:cNvSpPr>
            <a:spLocks noGrp="1"/>
          </p:cNvSpPr>
          <p:nvPr>
            <p:ph sz="quarter" idx="14"/>
          </p:nvPr>
        </p:nvSpPr>
        <p:spPr>
          <a:xfrm>
            <a:off x="4467000" y="1628775"/>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ijdelijke aanduiding voor inhoud 7">
            <a:extLst>
              <a:ext uri="{FF2B5EF4-FFF2-40B4-BE49-F238E27FC236}">
                <a16:creationId xmlns:a16="http://schemas.microsoft.com/office/drawing/2014/main" id="{DAF0DFDA-5BC6-BFFD-B877-9FA6944CE57C}"/>
              </a:ext>
            </a:extLst>
          </p:cNvPr>
          <p:cNvSpPr>
            <a:spLocks noGrp="1"/>
          </p:cNvSpPr>
          <p:nvPr>
            <p:ph sz="quarter" idx="15"/>
          </p:nvPr>
        </p:nvSpPr>
        <p:spPr>
          <a:xfrm>
            <a:off x="8418064" y="1628781"/>
            <a:ext cx="32580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05F8D392-A5B7-7874-ADCB-93B89718397E}"/>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1" name="Tijdelijke aanduiding voor voettekst 10">
            <a:extLst>
              <a:ext uri="{FF2B5EF4-FFF2-40B4-BE49-F238E27FC236}">
                <a16:creationId xmlns:a16="http://schemas.microsoft.com/office/drawing/2014/main" id="{810BF960-0933-1D30-F642-AF4AED7608A9}"/>
              </a:ext>
            </a:extLst>
          </p:cNvPr>
          <p:cNvSpPr>
            <a:spLocks noGrp="1"/>
          </p:cNvSpPr>
          <p:nvPr>
            <p:ph type="ftr" sz="quarter" idx="17"/>
          </p:nvPr>
        </p:nvSpPr>
        <p:spPr/>
        <p:txBody>
          <a:bodyPr/>
          <a:lstStyle/>
          <a:p>
            <a:endParaRPr lang="en-US"/>
          </a:p>
        </p:txBody>
      </p:sp>
      <p:sp>
        <p:nvSpPr>
          <p:cNvPr id="12" name="Tijdelijke aanduiding voor dianummer 11">
            <a:extLst>
              <a:ext uri="{FF2B5EF4-FFF2-40B4-BE49-F238E27FC236}">
                <a16:creationId xmlns:a16="http://schemas.microsoft.com/office/drawing/2014/main" id="{478723CB-137E-456D-CD01-803BB9E4D1B8}"/>
              </a:ext>
            </a:extLst>
          </p:cNvPr>
          <p:cNvSpPr>
            <a:spLocks noGrp="1"/>
          </p:cNvSpPr>
          <p:nvPr>
            <p:ph type="sldNum" sz="quarter" idx="18"/>
          </p:nvPr>
        </p:nvSpPr>
        <p:spPr/>
        <p:txBody>
          <a:bodyPr/>
          <a:lstStyle/>
          <a:p>
            <a:fld id="{235F31FF-4816-4A7C-BAEE-4B5C41A91EB1}" type="slidenum">
              <a:rPr lang="en-US" smtClean="0"/>
              <a:t>‹#›</a:t>
            </a:fld>
            <a:endParaRPr lang="en-US"/>
          </a:p>
        </p:txBody>
      </p:sp>
      <p:grpSp>
        <p:nvGrpSpPr>
          <p:cNvPr id="141" name="Groep 140">
            <a:extLst>
              <a:ext uri="{FF2B5EF4-FFF2-40B4-BE49-F238E27FC236}">
                <a16:creationId xmlns:a16="http://schemas.microsoft.com/office/drawing/2014/main" id="{400FBCD4-DB94-04D2-AE78-E8A29B969BA5}"/>
              </a:ext>
            </a:extLst>
          </p:cNvPr>
          <p:cNvGrpSpPr/>
          <p:nvPr/>
        </p:nvGrpSpPr>
        <p:grpSpPr>
          <a:xfrm>
            <a:off x="12400801" y="3134542"/>
            <a:ext cx="3600000" cy="4029644"/>
            <a:chOff x="12395368" y="2773278"/>
            <a:chExt cx="3600000" cy="4029644"/>
          </a:xfrm>
        </p:grpSpPr>
        <p:sp>
          <p:nvSpPr>
            <p:cNvPr id="142" name="Rechthoek 141">
              <a:extLst>
                <a:ext uri="{FF2B5EF4-FFF2-40B4-BE49-F238E27FC236}">
                  <a16:creationId xmlns:a16="http://schemas.microsoft.com/office/drawing/2014/main" id="{BF418AE6-1E28-41E4-F08C-04D97ADB2C5F}"/>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3" name="Ovaal 142">
              <a:extLst>
                <a:ext uri="{FF2B5EF4-FFF2-40B4-BE49-F238E27FC236}">
                  <a16:creationId xmlns:a16="http://schemas.microsoft.com/office/drawing/2014/main" id="{05173CDB-8890-4072-D577-11C879417EC0}"/>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4" name="Rechthoek 143">
              <a:extLst>
                <a:ext uri="{FF2B5EF4-FFF2-40B4-BE49-F238E27FC236}">
                  <a16:creationId xmlns:a16="http://schemas.microsoft.com/office/drawing/2014/main" id="{73C56923-9FF5-072E-9331-B4021E94610D}"/>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5" name="Ovaal 144">
              <a:extLst>
                <a:ext uri="{FF2B5EF4-FFF2-40B4-BE49-F238E27FC236}">
                  <a16:creationId xmlns:a16="http://schemas.microsoft.com/office/drawing/2014/main" id="{540551A1-414C-007A-A876-BB34937EDA8C}"/>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6" name="Rechthoek 145">
              <a:extLst>
                <a:ext uri="{FF2B5EF4-FFF2-40B4-BE49-F238E27FC236}">
                  <a16:creationId xmlns:a16="http://schemas.microsoft.com/office/drawing/2014/main" id="{53DE464F-95E9-4DFC-DB5D-59C8A6A117C1}"/>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7" name="Ovaal 146">
              <a:extLst>
                <a:ext uri="{FF2B5EF4-FFF2-40B4-BE49-F238E27FC236}">
                  <a16:creationId xmlns:a16="http://schemas.microsoft.com/office/drawing/2014/main" id="{381A82E0-A192-0A36-54F1-20E98C425883}"/>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8" name="Rechthoek 147">
              <a:extLst>
                <a:ext uri="{FF2B5EF4-FFF2-40B4-BE49-F238E27FC236}">
                  <a16:creationId xmlns:a16="http://schemas.microsoft.com/office/drawing/2014/main" id="{E10D861D-507B-7236-8E44-679A77B70491}"/>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49" name="Rechthoek 148">
              <a:extLst>
                <a:ext uri="{FF2B5EF4-FFF2-40B4-BE49-F238E27FC236}">
                  <a16:creationId xmlns:a16="http://schemas.microsoft.com/office/drawing/2014/main" id="{034CA921-C313-7744-AB69-4219A2A15FE5}"/>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0" name="Afbeelding 149">
            <a:extLst>
              <a:ext uri="{FF2B5EF4-FFF2-40B4-BE49-F238E27FC236}">
                <a16:creationId xmlns:a16="http://schemas.microsoft.com/office/drawing/2014/main" id="{FBE30169-7BDA-7D3E-B2F3-340CED81B6D8}"/>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3164476-CEB6-ACFE-ED3B-23035DABA196}"/>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4DEC52D6-B4EE-9672-CD9F-5EC06929F96B}"/>
                </a:ext>
              </a:extLst>
            </p:cNvPr>
            <p:cNvGrpSpPr/>
            <p:nvPr/>
          </p:nvGrpSpPr>
          <p:grpSpPr>
            <a:xfrm>
              <a:off x="-3812294" y="4243294"/>
              <a:ext cx="3600000" cy="2614706"/>
              <a:chOff x="-3808800" y="4200525"/>
              <a:chExt cx="3600000" cy="2614706"/>
            </a:xfrm>
          </p:grpSpPr>
          <p:sp>
            <p:nvSpPr>
              <p:cNvPr id="13" name="Rechthoek 12">
                <a:extLst>
                  <a:ext uri="{FF2B5EF4-FFF2-40B4-BE49-F238E27FC236}">
                    <a16:creationId xmlns:a16="http://schemas.microsoft.com/office/drawing/2014/main" id="{8073683E-0B17-9103-A9D2-E6C6202AE972}"/>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4" name="Ovaal 13">
                <a:extLst>
                  <a:ext uri="{FF2B5EF4-FFF2-40B4-BE49-F238E27FC236}">
                    <a16:creationId xmlns:a16="http://schemas.microsoft.com/office/drawing/2014/main" id="{36548A7A-C231-1692-D90C-E2FC74913EC7}"/>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5" name="Rechthoek 14">
                <a:extLst>
                  <a:ext uri="{FF2B5EF4-FFF2-40B4-BE49-F238E27FC236}">
                    <a16:creationId xmlns:a16="http://schemas.microsoft.com/office/drawing/2014/main" id="{62672A0C-530C-E16B-C034-716A3C501314}"/>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6" name="Groep 15">
                <a:extLst>
                  <a:ext uri="{FF2B5EF4-FFF2-40B4-BE49-F238E27FC236}">
                    <a16:creationId xmlns:a16="http://schemas.microsoft.com/office/drawing/2014/main" id="{748AE475-BC89-A634-1C94-0E26EF83879D}"/>
                  </a:ext>
                </a:extLst>
              </p:cNvPr>
              <p:cNvGrpSpPr/>
              <p:nvPr/>
            </p:nvGrpSpPr>
            <p:grpSpPr>
              <a:xfrm>
                <a:off x="-3353490" y="6489233"/>
                <a:ext cx="825500" cy="209550"/>
                <a:chOff x="13496528" y="3168235"/>
                <a:chExt cx="825500" cy="209550"/>
              </a:xfrm>
            </p:grpSpPr>
            <p:sp>
              <p:nvSpPr>
                <p:cNvPr id="21" name="Rechthoek 20">
                  <a:extLst>
                    <a:ext uri="{FF2B5EF4-FFF2-40B4-BE49-F238E27FC236}">
                      <a16:creationId xmlns:a16="http://schemas.microsoft.com/office/drawing/2014/main" id="{FDDBB449-ED02-7F06-4F1A-CCB7510D5B79}"/>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2" name="Rechte verbindingslijn 21">
                  <a:extLst>
                    <a:ext uri="{FF2B5EF4-FFF2-40B4-BE49-F238E27FC236}">
                      <a16:creationId xmlns:a16="http://schemas.microsoft.com/office/drawing/2014/main" id="{B72E031E-AF8A-9E21-E8CE-83AE303456A2}"/>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3" name="Gelijkbenige driehoek 134">
                  <a:extLst>
                    <a:ext uri="{FF2B5EF4-FFF2-40B4-BE49-F238E27FC236}">
                      <a16:creationId xmlns:a16="http://schemas.microsoft.com/office/drawing/2014/main" id="{FBCF3B91-13A9-9661-D689-F7B07FB48A85}"/>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64D679FD-8856-973C-92A9-5C6CD628DC7C}"/>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8" name="Rechthoek 17">
                <a:extLst>
                  <a:ext uri="{FF2B5EF4-FFF2-40B4-BE49-F238E27FC236}">
                    <a16:creationId xmlns:a16="http://schemas.microsoft.com/office/drawing/2014/main" id="{119A8272-D8C7-19AC-8A70-D4DBB848FDDF}"/>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19" name="Rechthoek 18">
                <a:extLst>
                  <a:ext uri="{FF2B5EF4-FFF2-40B4-BE49-F238E27FC236}">
                    <a16:creationId xmlns:a16="http://schemas.microsoft.com/office/drawing/2014/main" id="{FD2BCDED-3CAF-7CC7-95E1-CC909A70E7A2}"/>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0" name="Ovaal 19">
                <a:extLst>
                  <a:ext uri="{FF2B5EF4-FFF2-40B4-BE49-F238E27FC236}">
                    <a16:creationId xmlns:a16="http://schemas.microsoft.com/office/drawing/2014/main" id="{2C0381A5-D974-6271-D573-352030E13D40}"/>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3C134430-2531-6226-01FE-908DEEAA9614}"/>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4" name="Groep 23">
            <a:extLst>
              <a:ext uri="{FF2B5EF4-FFF2-40B4-BE49-F238E27FC236}">
                <a16:creationId xmlns:a16="http://schemas.microsoft.com/office/drawing/2014/main" id="{4E11812E-FC29-34EA-23C9-CA62AA3F2632}"/>
              </a:ext>
            </a:extLst>
          </p:cNvPr>
          <p:cNvGrpSpPr/>
          <p:nvPr/>
        </p:nvGrpSpPr>
        <p:grpSpPr>
          <a:xfrm>
            <a:off x="-3808800" y="0"/>
            <a:ext cx="3600000" cy="3361037"/>
            <a:chOff x="-3808800" y="0"/>
            <a:chExt cx="3600000" cy="3361037"/>
          </a:xfrm>
        </p:grpSpPr>
        <p:grpSp>
          <p:nvGrpSpPr>
            <p:cNvPr id="25" name="Groep 24">
              <a:extLst>
                <a:ext uri="{FF2B5EF4-FFF2-40B4-BE49-F238E27FC236}">
                  <a16:creationId xmlns:a16="http://schemas.microsoft.com/office/drawing/2014/main" id="{DB995B41-50B2-EBF5-FE1D-556C675A4F70}"/>
                </a:ext>
              </a:extLst>
            </p:cNvPr>
            <p:cNvGrpSpPr/>
            <p:nvPr/>
          </p:nvGrpSpPr>
          <p:grpSpPr>
            <a:xfrm>
              <a:off x="-3808800" y="0"/>
              <a:ext cx="3600000" cy="3361037"/>
              <a:chOff x="-3777458" y="0"/>
              <a:chExt cx="3600000" cy="3361037"/>
            </a:xfrm>
          </p:grpSpPr>
          <p:sp>
            <p:nvSpPr>
              <p:cNvPr id="29" name="Rechthoek 28">
                <a:extLst>
                  <a:ext uri="{FF2B5EF4-FFF2-40B4-BE49-F238E27FC236}">
                    <a16:creationId xmlns:a16="http://schemas.microsoft.com/office/drawing/2014/main" id="{04F024B9-D92B-FF25-0D59-3371370E1C8F}"/>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0" name="Ovaal 29">
                <a:extLst>
                  <a:ext uri="{FF2B5EF4-FFF2-40B4-BE49-F238E27FC236}">
                    <a16:creationId xmlns:a16="http://schemas.microsoft.com/office/drawing/2014/main" id="{F95FA6B2-4D3A-BFCB-8786-52A78F63DBA9}"/>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1" name="Rechthoek 30">
                <a:extLst>
                  <a:ext uri="{FF2B5EF4-FFF2-40B4-BE49-F238E27FC236}">
                    <a16:creationId xmlns:a16="http://schemas.microsoft.com/office/drawing/2014/main" id="{0D1ED3A6-B464-BB58-8166-BE76B4594F6F}"/>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2" name="Ovaal 31">
                <a:extLst>
                  <a:ext uri="{FF2B5EF4-FFF2-40B4-BE49-F238E27FC236}">
                    <a16:creationId xmlns:a16="http://schemas.microsoft.com/office/drawing/2014/main" id="{511FD00D-BE19-66E3-1F6C-DEC51D9B159A}"/>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3" name="Rechthoek 32">
                <a:extLst>
                  <a:ext uri="{FF2B5EF4-FFF2-40B4-BE49-F238E27FC236}">
                    <a16:creationId xmlns:a16="http://schemas.microsoft.com/office/drawing/2014/main" id="{B6928068-2249-1DD7-3C6E-A99BB9E899FD}"/>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4" name="Ovaal 33">
                <a:extLst>
                  <a:ext uri="{FF2B5EF4-FFF2-40B4-BE49-F238E27FC236}">
                    <a16:creationId xmlns:a16="http://schemas.microsoft.com/office/drawing/2014/main" id="{0FE62572-F0E8-3037-8A3B-5143CA8DC5CD}"/>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5" name="Ovaal 34">
                <a:extLst>
                  <a:ext uri="{FF2B5EF4-FFF2-40B4-BE49-F238E27FC236}">
                    <a16:creationId xmlns:a16="http://schemas.microsoft.com/office/drawing/2014/main" id="{6B89D9BF-F91F-C2A1-68C7-16473FF23B16}"/>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6" name="VOORBEELD">
                <a:extLst>
                  <a:ext uri="{FF2B5EF4-FFF2-40B4-BE49-F238E27FC236}">
                    <a16:creationId xmlns:a16="http://schemas.microsoft.com/office/drawing/2014/main" id="{2A660612-F281-58C0-794A-BADE0FE033A1}"/>
                  </a:ext>
                </a:extLst>
              </p:cNvPr>
              <p:cNvGrpSpPr/>
              <p:nvPr/>
            </p:nvGrpSpPr>
            <p:grpSpPr>
              <a:xfrm>
                <a:off x="-3596463" y="501346"/>
                <a:ext cx="3234311" cy="558875"/>
                <a:chOff x="-3605171" y="458674"/>
                <a:chExt cx="3234311" cy="558875"/>
              </a:xfrm>
            </p:grpSpPr>
            <p:sp>
              <p:nvSpPr>
                <p:cNvPr id="39" name="Rechthoek 38">
                  <a:extLst>
                    <a:ext uri="{FF2B5EF4-FFF2-40B4-BE49-F238E27FC236}">
                      <a16:creationId xmlns:a16="http://schemas.microsoft.com/office/drawing/2014/main" id="{F6899F5E-152D-7D00-F0D3-E3FC5E63C692}"/>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0" name="Rechte verbindingslijn 39">
                  <a:extLst>
                    <a:ext uri="{FF2B5EF4-FFF2-40B4-BE49-F238E27FC236}">
                      <a16:creationId xmlns:a16="http://schemas.microsoft.com/office/drawing/2014/main" id="{620C7D0E-9C21-8904-87B4-C41FA7CB5F59}"/>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A1FC62F8-842F-48D7-8C15-0051C03B7030}"/>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C7E54DB-24CA-7BB2-3D52-D8DF7E080D63}"/>
                    </a:ext>
                  </a:extLst>
                </p:cNvPr>
                <p:cNvGrpSpPr/>
                <p:nvPr/>
              </p:nvGrpSpPr>
              <p:grpSpPr>
                <a:xfrm>
                  <a:off x="-3386247" y="830871"/>
                  <a:ext cx="139423" cy="109566"/>
                  <a:chOff x="-2866744" y="827071"/>
                  <a:chExt cx="168701" cy="132575"/>
                </a:xfrm>
              </p:grpSpPr>
              <p:grpSp>
                <p:nvGrpSpPr>
                  <p:cNvPr id="72" name="Groep 71">
                    <a:extLst>
                      <a:ext uri="{FF2B5EF4-FFF2-40B4-BE49-F238E27FC236}">
                        <a16:creationId xmlns:a16="http://schemas.microsoft.com/office/drawing/2014/main" id="{B42B233A-A59B-990F-B0B4-84DC58EC54EF}"/>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FF105F6C-374D-3BAE-ADF2-A38548EC0F4E}"/>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0A5EC25-B665-C178-72AB-4A7BE68E47C9}"/>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1872CC9E-99BD-4462-40B7-77B32395342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A72D38A4-50D4-63DD-A23F-A7D9B56789E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70509CDB-76C1-9839-B967-8A1916E4DDE9}"/>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69">
                    <a:extLst>
                      <a:ext uri="{FF2B5EF4-FFF2-40B4-BE49-F238E27FC236}">
                        <a16:creationId xmlns:a16="http://schemas.microsoft.com/office/drawing/2014/main" id="{4E4CD8BC-0B17-AD40-F3BE-471E58E61BC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7C5AF2A3-5EDC-CFD0-4D05-625ED2AB2B7C}"/>
                    </a:ext>
                  </a:extLst>
                </p:cNvPr>
                <p:cNvGrpSpPr/>
                <p:nvPr/>
              </p:nvGrpSpPr>
              <p:grpSpPr>
                <a:xfrm>
                  <a:off x="-3605171" y="830871"/>
                  <a:ext cx="139423" cy="109566"/>
                  <a:chOff x="-2866744" y="518074"/>
                  <a:chExt cx="168701" cy="132575"/>
                </a:xfrm>
              </p:grpSpPr>
              <p:grpSp>
                <p:nvGrpSpPr>
                  <p:cNvPr id="65" name="Groep 64">
                    <a:extLst>
                      <a:ext uri="{FF2B5EF4-FFF2-40B4-BE49-F238E27FC236}">
                        <a16:creationId xmlns:a16="http://schemas.microsoft.com/office/drawing/2014/main" id="{6486DCD3-D1CF-06B6-AAC8-B2E4DB89C0F7}"/>
                      </a:ext>
                    </a:extLst>
                  </p:cNvPr>
                  <p:cNvGrpSpPr/>
                  <p:nvPr/>
                </p:nvGrpSpPr>
                <p:grpSpPr>
                  <a:xfrm>
                    <a:off x="-2866744" y="518074"/>
                    <a:ext cx="168701" cy="132575"/>
                    <a:chOff x="-2866744" y="518074"/>
                    <a:chExt cx="168701" cy="132575"/>
                  </a:xfrm>
                </p:grpSpPr>
                <p:cxnSp>
                  <p:nvCxnSpPr>
                    <p:cNvPr id="67" name="Rechte verbindingslijn 66">
                      <a:extLst>
                        <a:ext uri="{FF2B5EF4-FFF2-40B4-BE49-F238E27FC236}">
                          <a16:creationId xmlns:a16="http://schemas.microsoft.com/office/drawing/2014/main" id="{07A50912-08BD-F483-8744-BE161A62B42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6F56286-F576-D4EB-8C98-BCD8784801B8}"/>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1F33C0C-9E39-78E4-74CF-2FA7C1444C9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680AA95-A59E-A93A-A53F-55514B3BED5E}"/>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FDA96B1-F236-541F-073B-D0DD0878DEA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6" name="Pijl: rechts 62">
                    <a:extLst>
                      <a:ext uri="{FF2B5EF4-FFF2-40B4-BE49-F238E27FC236}">
                        <a16:creationId xmlns:a16="http://schemas.microsoft.com/office/drawing/2014/main" id="{561B2F96-DD00-5C1C-5499-950045C533D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76B484CE-DD3E-A286-6CF9-419175CDC048}"/>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AD55EDF4-1546-AF16-C387-CE5B91095E04}"/>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6" name="Rechthoek 45">
                  <a:extLst>
                    <a:ext uri="{FF2B5EF4-FFF2-40B4-BE49-F238E27FC236}">
                      <a16:creationId xmlns:a16="http://schemas.microsoft.com/office/drawing/2014/main" id="{3146F702-4B4F-7AFA-425C-672F897D5492}"/>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7" name="Groep 46">
                  <a:extLst>
                    <a:ext uri="{FF2B5EF4-FFF2-40B4-BE49-F238E27FC236}">
                      <a16:creationId xmlns:a16="http://schemas.microsoft.com/office/drawing/2014/main" id="{5A510D34-A2EA-3C79-6634-B1CFF46BA13A}"/>
                    </a:ext>
                  </a:extLst>
                </p:cNvPr>
                <p:cNvGrpSpPr/>
                <p:nvPr/>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C5B45FCF-0AA1-7BFC-3F74-62B4240F3F1F}"/>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D1C291A5-77F0-D69E-1072-57D80F02DFCE}"/>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C5CCEAFC-356E-073E-26F0-7C9DF78064B5}"/>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994B902-0787-5479-7724-FF37FAAA820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2DA2DEE-FF7F-66BB-D69A-6045B5800995}"/>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46F53EFE-B055-EE89-8139-920D26B462F1}"/>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3648399-D251-D307-CA82-DD46E8002C1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5">
                    <a:extLst>
                      <a:ext uri="{FF2B5EF4-FFF2-40B4-BE49-F238E27FC236}">
                        <a16:creationId xmlns:a16="http://schemas.microsoft.com/office/drawing/2014/main" id="{275092DF-79D6-726E-1414-2CE1B2E60A9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44C9F527-3327-CE59-509C-64ED21DE1BD1}"/>
                    </a:ext>
                  </a:extLst>
                </p:cNvPr>
                <p:cNvGrpSpPr/>
                <p:nvPr/>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A8095D0A-51D4-6E89-606F-B761967AB62A}"/>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A32179FF-2A82-8D5C-A217-EA9667BC30AA}"/>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D75CED7B-6C89-0BA8-D5EE-DA65505246C5}"/>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B0CF3F77-F602-C252-F9E1-6BFB17B2F769}"/>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675226E0-4AFD-47FF-9D6F-745582F1DEB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F4EFE8BA-E054-1310-4A43-1F3E1967321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A09F8F18-EDEA-8428-4683-929A9C55425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47">
                    <a:extLst>
                      <a:ext uri="{FF2B5EF4-FFF2-40B4-BE49-F238E27FC236}">
                        <a16:creationId xmlns:a16="http://schemas.microsoft.com/office/drawing/2014/main" id="{AE50A432-B78D-4F33-1B39-309892E48D7A}"/>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D975D0C5-32C1-00E0-C003-3B7E87696199}"/>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8" name="Rechthoek 37">
                <a:extLst>
                  <a:ext uri="{FF2B5EF4-FFF2-40B4-BE49-F238E27FC236}">
                    <a16:creationId xmlns:a16="http://schemas.microsoft.com/office/drawing/2014/main" id="{540167AA-E231-FF91-028B-0DD1F7BE4480}"/>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6" name="Ovaal 25">
              <a:extLst>
                <a:ext uri="{FF2B5EF4-FFF2-40B4-BE49-F238E27FC236}">
                  <a16:creationId xmlns:a16="http://schemas.microsoft.com/office/drawing/2014/main" id="{8AFEC99A-4FFC-4E27-877B-0157D0ED9FA1}"/>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7" name="Rechthoek 26">
              <a:extLst>
                <a:ext uri="{FF2B5EF4-FFF2-40B4-BE49-F238E27FC236}">
                  <a16:creationId xmlns:a16="http://schemas.microsoft.com/office/drawing/2014/main" id="{C06BB8CD-1E11-76FA-4C84-730FCE14A5F9}"/>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8" name="Rechthoek 27">
              <a:extLst>
                <a:ext uri="{FF2B5EF4-FFF2-40B4-BE49-F238E27FC236}">
                  <a16:creationId xmlns:a16="http://schemas.microsoft.com/office/drawing/2014/main" id="{92B81B58-01F2-0460-F1D3-A86D88295F1F}"/>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820131224"/>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with 4 column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4D84B-1CF4-4C1F-2540-47CCAEF3D9A6}"/>
              </a:ext>
            </a:extLst>
          </p:cNvPr>
          <p:cNvSpPr>
            <a:spLocks noGrp="1"/>
          </p:cNvSpPr>
          <p:nvPr>
            <p:ph type="title"/>
          </p:nvPr>
        </p:nvSpPr>
        <p:spPr/>
        <p:txBody>
          <a:bodyPr/>
          <a:lstStyle/>
          <a:p>
            <a:r>
              <a:rPr lang="en-US" noProof="0"/>
              <a:t>Click to edit Master title style</a:t>
            </a:r>
            <a:endParaRPr lang="en-GB" noProof="0" dirty="0"/>
          </a:p>
        </p:txBody>
      </p:sp>
      <p:cxnSp>
        <p:nvCxnSpPr>
          <p:cNvPr id="6" name="Straight Connector 42">
            <a:extLst>
              <a:ext uri="{FF2B5EF4-FFF2-40B4-BE49-F238E27FC236}">
                <a16:creationId xmlns:a16="http://schemas.microsoft.com/office/drawing/2014/main" id="{D3EA1863-CA76-138A-0FB0-BA2C55D73920}"/>
              </a:ext>
            </a:extLst>
          </p:cNvPr>
          <p:cNvCxnSpPr/>
          <p:nvPr/>
        </p:nvCxnSpPr>
        <p:spPr bwMode="auto">
          <a:xfrm>
            <a:off x="515940" y="1215223"/>
            <a:ext cx="146460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jdelijke aanduiding voor inhoud 7">
            <a:extLst>
              <a:ext uri="{FF2B5EF4-FFF2-40B4-BE49-F238E27FC236}">
                <a16:creationId xmlns:a16="http://schemas.microsoft.com/office/drawing/2014/main" id="{61206DB8-7C27-EDEE-E7A2-0013C7017B69}"/>
              </a:ext>
            </a:extLst>
          </p:cNvPr>
          <p:cNvSpPr>
            <a:spLocks noGrp="1"/>
          </p:cNvSpPr>
          <p:nvPr>
            <p:ph sz="quarter" idx="13"/>
          </p:nvPr>
        </p:nvSpPr>
        <p:spPr>
          <a:xfrm>
            <a:off x="515938"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jdelijke aanduiding voor inhoud 7">
            <a:extLst>
              <a:ext uri="{FF2B5EF4-FFF2-40B4-BE49-F238E27FC236}">
                <a16:creationId xmlns:a16="http://schemas.microsoft.com/office/drawing/2014/main" id="{74935792-0593-ADC0-7B81-4BC50735B50D}"/>
              </a:ext>
            </a:extLst>
          </p:cNvPr>
          <p:cNvSpPr>
            <a:spLocks noGrp="1"/>
          </p:cNvSpPr>
          <p:nvPr>
            <p:ph sz="quarter" idx="14"/>
          </p:nvPr>
        </p:nvSpPr>
        <p:spPr>
          <a:xfrm>
            <a:off x="9382862"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ijdelijke aanduiding voor inhoud 7">
            <a:extLst>
              <a:ext uri="{FF2B5EF4-FFF2-40B4-BE49-F238E27FC236}">
                <a16:creationId xmlns:a16="http://schemas.microsoft.com/office/drawing/2014/main" id="{651B3E1B-DB16-A5A8-62FA-A7A4A45ADBC8}"/>
              </a:ext>
            </a:extLst>
          </p:cNvPr>
          <p:cNvSpPr>
            <a:spLocks noGrp="1"/>
          </p:cNvSpPr>
          <p:nvPr>
            <p:ph sz="quarter" idx="15"/>
          </p:nvPr>
        </p:nvSpPr>
        <p:spPr>
          <a:xfrm>
            <a:off x="3452400" y="1628775"/>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jdelijke aanduiding voor inhoud 7">
            <a:extLst>
              <a:ext uri="{FF2B5EF4-FFF2-40B4-BE49-F238E27FC236}">
                <a16:creationId xmlns:a16="http://schemas.microsoft.com/office/drawing/2014/main" id="{CA33091D-7E66-A3C1-1AB7-6DFE3C1A3020}"/>
              </a:ext>
            </a:extLst>
          </p:cNvPr>
          <p:cNvSpPr>
            <a:spLocks noGrp="1"/>
          </p:cNvSpPr>
          <p:nvPr>
            <p:ph sz="quarter" idx="16"/>
          </p:nvPr>
        </p:nvSpPr>
        <p:spPr>
          <a:xfrm>
            <a:off x="6446400" y="1628781"/>
            <a:ext cx="2293200" cy="42481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jdelijke aanduiding voor datum 6">
            <a:extLst>
              <a:ext uri="{FF2B5EF4-FFF2-40B4-BE49-F238E27FC236}">
                <a16:creationId xmlns:a16="http://schemas.microsoft.com/office/drawing/2014/main" id="{6B792BE4-53EE-9735-B05C-F991882F9921}"/>
              </a:ext>
            </a:extLst>
          </p:cNvPr>
          <p:cNvSpPr>
            <a:spLocks noGrp="1"/>
          </p:cNvSpPr>
          <p:nvPr>
            <p:ph type="dt" sz="half" idx="17"/>
          </p:nvPr>
        </p:nvSpPr>
        <p:spPr/>
        <p:txBody>
          <a:bodyPr/>
          <a:lstStyle/>
          <a:p>
            <a:fld id="{D7E3ECEC-7E7B-4FB9-BAE8-5C10F12795EA}" type="datetimeFigureOut">
              <a:rPr lang="en-US" smtClean="0"/>
              <a:t>6/1/2026</a:t>
            </a:fld>
            <a:endParaRPr lang="en-US"/>
          </a:p>
        </p:txBody>
      </p:sp>
      <p:sp>
        <p:nvSpPr>
          <p:cNvPr id="12" name="Tijdelijke aanduiding voor voettekst 11">
            <a:extLst>
              <a:ext uri="{FF2B5EF4-FFF2-40B4-BE49-F238E27FC236}">
                <a16:creationId xmlns:a16="http://schemas.microsoft.com/office/drawing/2014/main" id="{FAE0E72B-7FE8-8915-D979-477C9D488966}"/>
              </a:ext>
            </a:extLst>
          </p:cNvPr>
          <p:cNvSpPr>
            <a:spLocks noGrp="1"/>
          </p:cNvSpPr>
          <p:nvPr>
            <p:ph type="ftr" sz="quarter" idx="18"/>
          </p:nvPr>
        </p:nvSpPr>
        <p:spPr/>
        <p:txBody>
          <a:bodyPr/>
          <a:lstStyle/>
          <a:p>
            <a:endParaRPr lang="en-US"/>
          </a:p>
        </p:txBody>
      </p:sp>
      <p:sp>
        <p:nvSpPr>
          <p:cNvPr id="13" name="Tijdelijke aanduiding voor dianummer 12">
            <a:extLst>
              <a:ext uri="{FF2B5EF4-FFF2-40B4-BE49-F238E27FC236}">
                <a16:creationId xmlns:a16="http://schemas.microsoft.com/office/drawing/2014/main" id="{7C62E50D-F720-8D45-79B0-BEAF18D75DDA}"/>
              </a:ext>
            </a:extLst>
          </p:cNvPr>
          <p:cNvSpPr>
            <a:spLocks noGrp="1"/>
          </p:cNvSpPr>
          <p:nvPr>
            <p:ph type="sldNum" sz="quarter" idx="19"/>
          </p:nvPr>
        </p:nvSpPr>
        <p:spPr/>
        <p:txBody>
          <a:bodyPr/>
          <a:lstStyle/>
          <a:p>
            <a:fld id="{235F31FF-4816-4A7C-BAEE-4B5C41A91EB1}" type="slidenum">
              <a:rPr lang="en-US" smtClean="0"/>
              <a:t>‹#›</a:t>
            </a:fld>
            <a:endParaRPr lang="en-US"/>
          </a:p>
        </p:txBody>
      </p:sp>
      <p:grpSp>
        <p:nvGrpSpPr>
          <p:cNvPr id="142" name="Groep 141">
            <a:extLst>
              <a:ext uri="{FF2B5EF4-FFF2-40B4-BE49-F238E27FC236}">
                <a16:creationId xmlns:a16="http://schemas.microsoft.com/office/drawing/2014/main" id="{D86A2558-350F-8B91-415B-545174A6F0D0}"/>
              </a:ext>
            </a:extLst>
          </p:cNvPr>
          <p:cNvGrpSpPr/>
          <p:nvPr/>
        </p:nvGrpSpPr>
        <p:grpSpPr>
          <a:xfrm>
            <a:off x="12400801" y="3134542"/>
            <a:ext cx="3600000" cy="4029644"/>
            <a:chOff x="12395368" y="2773278"/>
            <a:chExt cx="3600000" cy="4029644"/>
          </a:xfrm>
        </p:grpSpPr>
        <p:sp>
          <p:nvSpPr>
            <p:cNvPr id="143" name="Rechthoek 142">
              <a:extLst>
                <a:ext uri="{FF2B5EF4-FFF2-40B4-BE49-F238E27FC236}">
                  <a16:creationId xmlns:a16="http://schemas.microsoft.com/office/drawing/2014/main" id="{F2234899-D9E7-64BB-ABD7-93C02F180A0D}"/>
                </a:ext>
              </a:extLst>
            </p:cNvPr>
            <p:cNvSpPr/>
            <p:nvPr/>
          </p:nvSpPr>
          <p:spPr>
            <a:xfrm>
              <a:off x="12395368" y="2773278"/>
              <a:ext cx="3600000" cy="36904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Change Graph colours</a:t>
              </a:r>
            </a:p>
          </p:txBody>
        </p:sp>
        <p:sp>
          <p:nvSpPr>
            <p:cNvPr id="144" name="Ovaal 143">
              <a:extLst>
                <a:ext uri="{FF2B5EF4-FFF2-40B4-BE49-F238E27FC236}">
                  <a16:creationId xmlns:a16="http://schemas.microsoft.com/office/drawing/2014/main" id="{5BD9B60C-6588-05F1-FA6F-6B45993CCE17}"/>
                </a:ext>
              </a:extLst>
            </p:cNvPr>
            <p:cNvSpPr/>
            <p:nvPr/>
          </p:nvSpPr>
          <p:spPr>
            <a:xfrm>
              <a:off x="12577947" y="4260543"/>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45" name="Rechthoek 144">
              <a:extLst>
                <a:ext uri="{FF2B5EF4-FFF2-40B4-BE49-F238E27FC236}">
                  <a16:creationId xmlns:a16="http://schemas.microsoft.com/office/drawing/2014/main" id="{20DA2CCF-CE39-D3DF-49C0-556EC17E6228}"/>
                </a:ext>
              </a:extLst>
            </p:cNvPr>
            <p:cNvSpPr/>
            <p:nvPr/>
          </p:nvSpPr>
          <p:spPr>
            <a:xfrm>
              <a:off x="12862119" y="4248512"/>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Theme button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to select the desired colour palette.</a:t>
              </a:r>
            </a:p>
          </p:txBody>
        </p:sp>
        <p:sp>
          <p:nvSpPr>
            <p:cNvPr id="146" name="Ovaal 145">
              <a:extLst>
                <a:ext uri="{FF2B5EF4-FFF2-40B4-BE49-F238E27FC236}">
                  <a16:creationId xmlns:a16="http://schemas.microsoft.com/office/drawing/2014/main" id="{8C53157B-C2CA-C17F-057B-65BE6F09343B}"/>
                </a:ext>
              </a:extLst>
            </p:cNvPr>
            <p:cNvSpPr/>
            <p:nvPr/>
          </p:nvSpPr>
          <p:spPr>
            <a:xfrm>
              <a:off x="12577947" y="5387192"/>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147" name="Rechthoek 146">
              <a:extLst>
                <a:ext uri="{FF2B5EF4-FFF2-40B4-BE49-F238E27FC236}">
                  <a16:creationId xmlns:a16="http://schemas.microsoft.com/office/drawing/2014/main" id="{B8B99308-36DA-5345-A48D-0DB833F998E6}"/>
                </a:ext>
              </a:extLst>
            </p:cNvPr>
            <p:cNvSpPr/>
            <p:nvPr/>
          </p:nvSpPr>
          <p:spPr>
            <a:xfrm>
              <a:off x="12862119" y="5387193"/>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There are two options: primary (high-contrast) and secondary (green tones).</a:t>
              </a:r>
            </a:p>
          </p:txBody>
        </p:sp>
        <p:sp>
          <p:nvSpPr>
            <p:cNvPr id="148" name="Ovaal 147">
              <a:extLst>
                <a:ext uri="{FF2B5EF4-FFF2-40B4-BE49-F238E27FC236}">
                  <a16:creationId xmlns:a16="http://schemas.microsoft.com/office/drawing/2014/main" id="{C147B810-37E1-B66E-C106-433FC55545B8}"/>
                </a:ext>
              </a:extLst>
            </p:cNvPr>
            <p:cNvSpPr/>
            <p:nvPr/>
          </p:nvSpPr>
          <p:spPr>
            <a:xfrm>
              <a:off x="12577947" y="5823125"/>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49" name="Rechthoek 148">
              <a:extLst>
                <a:ext uri="{FF2B5EF4-FFF2-40B4-BE49-F238E27FC236}">
                  <a16:creationId xmlns:a16="http://schemas.microsoft.com/office/drawing/2014/main" id="{68CC4882-023E-7839-D15A-0ED72B988DDA}"/>
                </a:ext>
              </a:extLst>
            </p:cNvPr>
            <p:cNvSpPr/>
            <p:nvPr/>
          </p:nvSpPr>
          <p:spPr>
            <a:xfrm>
              <a:off x="12862118" y="5823126"/>
              <a:ext cx="301956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Please note that changing the theme will affect the colours on all slides within the presentation.</a:t>
              </a:r>
            </a:p>
          </p:txBody>
        </p:sp>
        <p:sp>
          <p:nvSpPr>
            <p:cNvPr id="150" name="Rechthoek 149">
              <a:extLst>
                <a:ext uri="{FF2B5EF4-FFF2-40B4-BE49-F238E27FC236}">
                  <a16:creationId xmlns:a16="http://schemas.microsoft.com/office/drawing/2014/main" id="{43D62831-92AC-C6BE-0E09-9D361FE0E1AD}"/>
                </a:ext>
              </a:extLst>
            </p:cNvPr>
            <p:cNvSpPr/>
            <p:nvPr/>
          </p:nvSpPr>
          <p:spPr>
            <a:xfrm>
              <a:off x="12577947" y="3255975"/>
              <a:ext cx="3117294"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The brand identity style has several colour applications. This template primarily uses high-contrast colours for graphics. It is possible to adjust this into a secondary colour palette (only green tones):</a:t>
              </a:r>
            </a:p>
          </p:txBody>
        </p:sp>
      </p:grpSp>
      <p:pic>
        <p:nvPicPr>
          <p:cNvPr id="151" name="Afbeelding 150">
            <a:extLst>
              <a:ext uri="{FF2B5EF4-FFF2-40B4-BE49-F238E27FC236}">
                <a16:creationId xmlns:a16="http://schemas.microsoft.com/office/drawing/2014/main" id="{F7486BF6-3BF2-32D1-F955-3A85F12F7099}"/>
              </a:ext>
            </a:extLst>
          </p:cNvPr>
          <p:cNvPicPr>
            <a:picLocks noChangeAspect="1"/>
          </p:cNvPicPr>
          <p:nvPr/>
        </p:nvPicPr>
        <p:blipFill>
          <a:blip r:embed="rId2"/>
          <a:stretch>
            <a:fillRect/>
          </a:stretch>
        </p:blipFill>
        <p:spPr>
          <a:xfrm>
            <a:off x="12787443" y="5175803"/>
            <a:ext cx="485775" cy="514350"/>
          </a:xfrm>
          <a:prstGeom prst="rect">
            <a:avLst/>
          </a:prstGeom>
        </p:spPr>
      </p:pic>
      <p:grpSp>
        <p:nvGrpSpPr>
          <p:cNvPr id="3" name="Groep 2">
            <a:extLst>
              <a:ext uri="{FF2B5EF4-FFF2-40B4-BE49-F238E27FC236}">
                <a16:creationId xmlns:a16="http://schemas.microsoft.com/office/drawing/2014/main" id="{40F231A5-F853-E4F1-D1F7-369C9BD89583}"/>
              </a:ext>
            </a:extLst>
          </p:cNvPr>
          <p:cNvGrpSpPr/>
          <p:nvPr/>
        </p:nvGrpSpPr>
        <p:grpSpPr>
          <a:xfrm>
            <a:off x="-3812294" y="4243294"/>
            <a:ext cx="3600000" cy="2614706"/>
            <a:chOff x="-3812294" y="4243294"/>
            <a:chExt cx="3600000" cy="2614706"/>
          </a:xfrm>
        </p:grpSpPr>
        <p:grpSp>
          <p:nvGrpSpPr>
            <p:cNvPr id="4" name="Groep 3">
              <a:extLst>
                <a:ext uri="{FF2B5EF4-FFF2-40B4-BE49-F238E27FC236}">
                  <a16:creationId xmlns:a16="http://schemas.microsoft.com/office/drawing/2014/main" id="{895005AD-2E62-5DCC-16B6-A9A5A40AEE52}"/>
                </a:ext>
              </a:extLst>
            </p:cNvPr>
            <p:cNvGrpSpPr/>
            <p:nvPr/>
          </p:nvGrpSpPr>
          <p:grpSpPr>
            <a:xfrm>
              <a:off x="-3812294" y="4243294"/>
              <a:ext cx="3600000" cy="2614706"/>
              <a:chOff x="-3808800" y="4200525"/>
              <a:chExt cx="3600000" cy="2614706"/>
            </a:xfrm>
          </p:grpSpPr>
          <p:sp>
            <p:nvSpPr>
              <p:cNvPr id="14" name="Rechthoek 13">
                <a:extLst>
                  <a:ext uri="{FF2B5EF4-FFF2-40B4-BE49-F238E27FC236}">
                    <a16:creationId xmlns:a16="http://schemas.microsoft.com/office/drawing/2014/main" id="{5A2EF88E-6B54-9A00-2FA2-59BB3E9CFD8D}"/>
                  </a:ext>
                </a:extLst>
              </p:cNvPr>
              <p:cNvSpPr/>
              <p:nvPr/>
            </p:nvSpPr>
            <p:spPr>
              <a:xfrm>
                <a:off x="-3808800" y="4200525"/>
                <a:ext cx="3600000" cy="261470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rgbClr val="3A5757"/>
                    </a:solidFill>
                    <a:latin typeface="+mj-lt"/>
                    <a:cs typeface="Segoe UI" panose="020B0502040204020203" pitchFamily="34" charset="0"/>
                  </a:rPr>
                  <a:t>Replace image</a:t>
                </a:r>
              </a:p>
            </p:txBody>
          </p:sp>
          <p:sp>
            <p:nvSpPr>
              <p:cNvPr id="15" name="Ovaal 14">
                <a:extLst>
                  <a:ext uri="{FF2B5EF4-FFF2-40B4-BE49-F238E27FC236}">
                    <a16:creationId xmlns:a16="http://schemas.microsoft.com/office/drawing/2014/main" id="{10626373-C019-725B-A701-07249F9949A8}"/>
                  </a:ext>
                </a:extLst>
              </p:cNvPr>
              <p:cNvSpPr/>
              <p:nvPr/>
            </p:nvSpPr>
            <p:spPr>
              <a:xfrm>
                <a:off x="-3637662" y="4632889"/>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16" name="Rechthoek 15">
                <a:extLst>
                  <a:ext uri="{FF2B5EF4-FFF2-40B4-BE49-F238E27FC236}">
                    <a16:creationId xmlns:a16="http://schemas.microsoft.com/office/drawing/2014/main" id="{3B627675-2DB0-A8D2-8079-A1D5B56B1EB2}"/>
                  </a:ext>
                </a:extLst>
              </p:cNvPr>
              <p:cNvSpPr/>
              <p:nvPr/>
            </p:nvSpPr>
            <p:spPr>
              <a:xfrm>
                <a:off x="-3353490" y="4632889"/>
                <a:ext cx="2944682" cy="41779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Click on the replace image button in the ABN AMRO toolbar.</a:t>
                </a:r>
              </a:p>
            </p:txBody>
          </p:sp>
          <p:grpSp>
            <p:nvGrpSpPr>
              <p:cNvPr id="17" name="Groep 16">
                <a:extLst>
                  <a:ext uri="{FF2B5EF4-FFF2-40B4-BE49-F238E27FC236}">
                    <a16:creationId xmlns:a16="http://schemas.microsoft.com/office/drawing/2014/main" id="{BD946B61-2395-639F-59EF-6C32E916B6E6}"/>
                  </a:ext>
                </a:extLst>
              </p:cNvPr>
              <p:cNvGrpSpPr/>
              <p:nvPr/>
            </p:nvGrpSpPr>
            <p:grpSpPr>
              <a:xfrm>
                <a:off x="-3353490" y="6489233"/>
                <a:ext cx="825500" cy="209550"/>
                <a:chOff x="13496528" y="3168235"/>
                <a:chExt cx="825500" cy="209550"/>
              </a:xfrm>
            </p:grpSpPr>
            <p:sp>
              <p:nvSpPr>
                <p:cNvPr id="22" name="Rechthoek 21">
                  <a:extLst>
                    <a:ext uri="{FF2B5EF4-FFF2-40B4-BE49-F238E27FC236}">
                      <a16:creationId xmlns:a16="http://schemas.microsoft.com/office/drawing/2014/main" id="{8CD99CB1-E077-735E-B774-1861795BD8DB}"/>
                    </a:ext>
                  </a:extLst>
                </p:cNvPr>
                <p:cNvSpPr/>
                <p:nvPr/>
              </p:nvSpPr>
              <p:spPr>
                <a:xfrm>
                  <a:off x="13496528" y="3168235"/>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3" name="Rechte verbindingslijn 22">
                  <a:extLst>
                    <a:ext uri="{FF2B5EF4-FFF2-40B4-BE49-F238E27FC236}">
                      <a16:creationId xmlns:a16="http://schemas.microsoft.com/office/drawing/2014/main" id="{528E65DA-3BB9-11FE-CD0A-9A56B5C3F985}"/>
                    </a:ext>
                  </a:extLst>
                </p:cNvPr>
                <p:cNvCxnSpPr/>
                <p:nvPr/>
              </p:nvCxnSpPr>
              <p:spPr>
                <a:xfrm>
                  <a:off x="14124657" y="3204575"/>
                  <a:ext cx="0" cy="142717"/>
                </a:xfrm>
                <a:prstGeom prst="line">
                  <a:avLst/>
                </a:prstGeom>
                <a:noFill/>
                <a:ln w="3175" cap="flat" cmpd="sng" algn="ctr">
                  <a:solidFill>
                    <a:srgbClr val="44546A"/>
                  </a:solidFill>
                  <a:prstDash val="solid"/>
                </a:ln>
                <a:effectLst/>
              </p:spPr>
            </p:cxnSp>
            <p:sp>
              <p:nvSpPr>
                <p:cNvPr id="24" name="Gelijkbenige driehoek 134">
                  <a:extLst>
                    <a:ext uri="{FF2B5EF4-FFF2-40B4-BE49-F238E27FC236}">
                      <a16:creationId xmlns:a16="http://schemas.microsoft.com/office/drawing/2014/main" id="{DBE61089-9F52-D7C7-A0DC-7F77C270BDDB}"/>
                    </a:ext>
                  </a:extLst>
                </p:cNvPr>
                <p:cNvSpPr/>
                <p:nvPr/>
              </p:nvSpPr>
              <p:spPr>
                <a:xfrm rot="10800000">
                  <a:off x="14187993" y="325228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283349E8-095E-1A48-F339-71C43EDF2A33}"/>
                  </a:ext>
                </a:extLst>
              </p:cNvPr>
              <p:cNvSpPr/>
              <p:nvPr/>
            </p:nvSpPr>
            <p:spPr>
              <a:xfrm>
                <a:off x="-3637662" y="609538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19" name="Rechthoek 18">
                <a:extLst>
                  <a:ext uri="{FF2B5EF4-FFF2-40B4-BE49-F238E27FC236}">
                    <a16:creationId xmlns:a16="http://schemas.microsoft.com/office/drawing/2014/main" id="{77222BA4-9AAD-601E-F04E-AB507A3F8C10}"/>
                  </a:ext>
                </a:extLst>
              </p:cNvPr>
              <p:cNvSpPr/>
              <p:nvPr/>
            </p:nvSpPr>
            <p:spPr>
              <a:xfrm>
                <a:off x="-3353490" y="609538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Select the desired image and click </a:t>
                </a:r>
                <a:r>
                  <a:rPr kumimoji="0" lang="en-GB" sz="1200" b="1" i="0" u="none" strike="noStrike" kern="0" cap="none" spc="0" normalizeH="0" baseline="0" noProof="0" dirty="0">
                    <a:ln>
                      <a:noFill/>
                    </a:ln>
                    <a:solidFill>
                      <a:srgbClr val="000000"/>
                    </a:solidFill>
                    <a:effectLst/>
                    <a:uLnTx/>
                    <a:uFillTx/>
                    <a:latin typeface="+mn-lt"/>
                    <a:cs typeface="Segoe UI" panose="020B0502040204020203" pitchFamily="34" charset="0"/>
                  </a:rPr>
                  <a:t>‘Insert’</a:t>
                </a: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a:t>
                </a:r>
              </a:p>
            </p:txBody>
          </p:sp>
          <p:sp>
            <p:nvSpPr>
              <p:cNvPr id="20" name="Rechthoek 19">
                <a:extLst>
                  <a:ext uri="{FF2B5EF4-FFF2-40B4-BE49-F238E27FC236}">
                    <a16:creationId xmlns:a16="http://schemas.microsoft.com/office/drawing/2014/main" id="{0843F773-05AD-E62E-70F5-F05EBB59D75B}"/>
                  </a:ext>
                </a:extLst>
              </p:cNvPr>
              <p:cNvSpPr/>
              <p:nvPr/>
            </p:nvSpPr>
            <p:spPr>
              <a:xfrm>
                <a:off x="-3354181" y="5556602"/>
                <a:ext cx="2944682" cy="38403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mn-lt"/>
                    <a:cs typeface="Segoe UI" panose="020B0502040204020203" pitchFamily="34" charset="0"/>
                  </a:rPr>
                  <a:t>Explorer opens, select the folder from which you want to insert the image.</a:t>
                </a:r>
              </a:p>
            </p:txBody>
          </p:sp>
          <p:sp>
            <p:nvSpPr>
              <p:cNvPr id="21" name="Ovaal 20">
                <a:extLst>
                  <a:ext uri="{FF2B5EF4-FFF2-40B4-BE49-F238E27FC236}">
                    <a16:creationId xmlns:a16="http://schemas.microsoft.com/office/drawing/2014/main" id="{4565E9E6-4258-3B05-D127-EFA9599A9270}"/>
                  </a:ext>
                </a:extLst>
              </p:cNvPr>
              <p:cNvSpPr/>
              <p:nvPr/>
            </p:nvSpPr>
            <p:spPr>
              <a:xfrm>
                <a:off x="-3638352" y="5531806"/>
                <a:ext cx="180000" cy="180000"/>
              </a:xfrm>
              <a:prstGeom prst="ellipse">
                <a:avLst/>
              </a:prstGeom>
              <a:solidFill>
                <a:schemeClr val="tx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grpSp>
        <p:pic>
          <p:nvPicPr>
            <p:cNvPr id="5" name="Afbeelding 4">
              <a:extLst>
                <a:ext uri="{FF2B5EF4-FFF2-40B4-BE49-F238E27FC236}">
                  <a16:creationId xmlns:a16="http://schemas.microsoft.com/office/drawing/2014/main" id="{AA6C4141-48BE-7633-32F2-B08771C2D155}"/>
                </a:ext>
              </a:extLst>
            </p:cNvPr>
            <p:cNvPicPr>
              <a:picLocks noChangeAspect="1"/>
            </p:cNvPicPr>
            <p:nvPr/>
          </p:nvPicPr>
          <p:blipFill>
            <a:blip r:embed="rId3"/>
            <a:stretch>
              <a:fillRect/>
            </a:stretch>
          </p:blipFill>
          <p:spPr>
            <a:xfrm>
              <a:off x="-3388855" y="5108717"/>
              <a:ext cx="491367" cy="359076"/>
            </a:xfrm>
            <a:prstGeom prst="rect">
              <a:avLst/>
            </a:prstGeom>
          </p:spPr>
        </p:pic>
      </p:grpSp>
      <p:grpSp>
        <p:nvGrpSpPr>
          <p:cNvPr id="25" name="Groep 24">
            <a:extLst>
              <a:ext uri="{FF2B5EF4-FFF2-40B4-BE49-F238E27FC236}">
                <a16:creationId xmlns:a16="http://schemas.microsoft.com/office/drawing/2014/main" id="{AE0B7663-4C4A-F5B3-5CF4-C0395C6952F2}"/>
              </a:ext>
            </a:extLst>
          </p:cNvPr>
          <p:cNvGrpSpPr/>
          <p:nvPr/>
        </p:nvGrpSpPr>
        <p:grpSpPr>
          <a:xfrm>
            <a:off x="-3808800" y="0"/>
            <a:ext cx="3600000" cy="3361037"/>
            <a:chOff x="-3808800" y="0"/>
            <a:chExt cx="3600000" cy="3361037"/>
          </a:xfrm>
        </p:grpSpPr>
        <p:grpSp>
          <p:nvGrpSpPr>
            <p:cNvPr id="26" name="Groep 25">
              <a:extLst>
                <a:ext uri="{FF2B5EF4-FFF2-40B4-BE49-F238E27FC236}">
                  <a16:creationId xmlns:a16="http://schemas.microsoft.com/office/drawing/2014/main" id="{BEB2D311-00FA-ED53-4E01-BE84CB8AB5D4}"/>
                </a:ext>
              </a:extLst>
            </p:cNvPr>
            <p:cNvGrpSpPr/>
            <p:nvPr/>
          </p:nvGrpSpPr>
          <p:grpSpPr>
            <a:xfrm>
              <a:off x="-3808800" y="0"/>
              <a:ext cx="3600000" cy="3361037"/>
              <a:chOff x="-3777458" y="0"/>
              <a:chExt cx="3600000" cy="3361037"/>
            </a:xfrm>
          </p:grpSpPr>
          <p:sp>
            <p:nvSpPr>
              <p:cNvPr id="30" name="Rechthoek 29">
                <a:extLst>
                  <a:ext uri="{FF2B5EF4-FFF2-40B4-BE49-F238E27FC236}">
                    <a16:creationId xmlns:a16="http://schemas.microsoft.com/office/drawing/2014/main" id="{D142260B-D436-EE92-89BB-229E2E468D3C}"/>
                  </a:ext>
                </a:extLst>
              </p:cNvPr>
              <p:cNvSpPr/>
              <p:nvPr/>
            </p:nvSpPr>
            <p:spPr>
              <a:xfrm>
                <a:off x="-3777458" y="0"/>
                <a:ext cx="3600000" cy="336103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none" baseline="0" noProof="0" dirty="0">
                    <a:solidFill>
                      <a:schemeClr val="tx1"/>
                    </a:solidFill>
                    <a:latin typeface="+mj-lt"/>
                    <a:cs typeface="Segoe UI" panose="020B0502040204020203" pitchFamily="34" charset="0"/>
                  </a:rPr>
                  <a:t>Choosing text levels</a:t>
                </a:r>
              </a:p>
            </p:txBody>
          </p:sp>
          <p:sp>
            <p:nvSpPr>
              <p:cNvPr id="31" name="Ovaal 30">
                <a:extLst>
                  <a:ext uri="{FF2B5EF4-FFF2-40B4-BE49-F238E27FC236}">
                    <a16:creationId xmlns:a16="http://schemas.microsoft.com/office/drawing/2014/main" id="{87031949-C74C-070D-C2E4-6AEECD75E4D0}"/>
                  </a:ext>
                </a:extLst>
              </p:cNvPr>
              <p:cNvSpPr/>
              <p:nvPr/>
            </p:nvSpPr>
            <p:spPr>
              <a:xfrm>
                <a:off x="-3595475" y="1837484"/>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1</a:t>
                </a:r>
              </a:p>
            </p:txBody>
          </p:sp>
          <p:sp>
            <p:nvSpPr>
              <p:cNvPr id="32" name="Rechthoek 31">
                <a:extLst>
                  <a:ext uri="{FF2B5EF4-FFF2-40B4-BE49-F238E27FC236}">
                    <a16:creationId xmlns:a16="http://schemas.microsoft.com/office/drawing/2014/main" id="{A6225CB1-7016-4C9B-73C4-DB3456ADE81E}"/>
                  </a:ext>
                </a:extLst>
              </p:cNvPr>
              <p:cNvSpPr/>
              <p:nvPr/>
            </p:nvSpPr>
            <p:spPr>
              <a:xfrm>
                <a:off x="-3320232" y="2128768"/>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Body text</a:t>
                </a:r>
              </a:p>
            </p:txBody>
          </p:sp>
          <p:sp>
            <p:nvSpPr>
              <p:cNvPr id="33" name="Ovaal 32">
                <a:extLst>
                  <a:ext uri="{FF2B5EF4-FFF2-40B4-BE49-F238E27FC236}">
                    <a16:creationId xmlns:a16="http://schemas.microsoft.com/office/drawing/2014/main" id="{6AD69FCF-18C6-AECE-63D0-1768602A6BDC}"/>
                  </a:ext>
                </a:extLst>
              </p:cNvPr>
              <p:cNvSpPr/>
              <p:nvPr/>
            </p:nvSpPr>
            <p:spPr>
              <a:xfrm>
                <a:off x="-3595475" y="2128768"/>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2</a:t>
                </a:r>
              </a:p>
            </p:txBody>
          </p:sp>
          <p:sp>
            <p:nvSpPr>
              <p:cNvPr id="34" name="Rechthoek 33">
                <a:extLst>
                  <a:ext uri="{FF2B5EF4-FFF2-40B4-BE49-F238E27FC236}">
                    <a16:creationId xmlns:a16="http://schemas.microsoft.com/office/drawing/2014/main" id="{458A70B8-02C4-8F48-DEB3-8A7A903EDF7C}"/>
                  </a:ext>
                </a:extLst>
              </p:cNvPr>
              <p:cNvSpPr/>
              <p:nvPr/>
            </p:nvSpPr>
            <p:spPr>
              <a:xfrm>
                <a:off x="-3595475" y="116563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Within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‘ABN AMRO’ </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ribbon, use the </a:t>
                </a:r>
                <a:r>
                  <a:rPr kumimoji="0" lang="en-GB" sz="1200" b="1" i="0" u="none" strike="noStrike" kern="0" cap="none" spc="0" normalizeH="0" baseline="0" noProof="0" dirty="0">
                    <a:ln>
                      <a:noFill/>
                    </a:ln>
                    <a:solidFill>
                      <a:schemeClr val="tx2"/>
                    </a:solidFill>
                    <a:effectLst/>
                    <a:uLnTx/>
                    <a:uFillTx/>
                    <a:latin typeface="+mn-lt"/>
                    <a:cs typeface="Segoe UI" panose="020B0502040204020203" pitchFamily="34" charset="0"/>
                  </a:rPr>
                  <a:t>text level buttons</a:t>
                </a:r>
                <a:r>
                  <a:rPr kumimoji="0" lang="en-GB" sz="1200" b="0" i="0" u="none" strike="noStrike" kern="0" cap="none" spc="0" normalizeH="0" baseline="0" noProof="0" dirty="0">
                    <a:ln>
                      <a:noFill/>
                    </a:ln>
                    <a:solidFill>
                      <a:schemeClr val="tx2"/>
                    </a:solidFill>
                    <a:effectLst/>
                    <a:uLnTx/>
                    <a:uFillTx/>
                    <a:latin typeface="+mn-lt"/>
                    <a:cs typeface="Segoe UI" panose="020B0502040204020203" pitchFamily="34" charset="0"/>
                  </a:rPr>
                  <a:t> to choose a text level:</a:t>
                </a:r>
              </a:p>
            </p:txBody>
          </p:sp>
          <p:sp>
            <p:nvSpPr>
              <p:cNvPr id="35" name="Ovaal 34">
                <a:extLst>
                  <a:ext uri="{FF2B5EF4-FFF2-40B4-BE49-F238E27FC236}">
                    <a16:creationId xmlns:a16="http://schemas.microsoft.com/office/drawing/2014/main" id="{1C92D8BB-7218-CF7A-A29E-ABCB78DA240B}"/>
                  </a:ext>
                </a:extLst>
              </p:cNvPr>
              <p:cNvSpPr/>
              <p:nvPr/>
            </p:nvSpPr>
            <p:spPr>
              <a:xfrm>
                <a:off x="-3595475" y="2420052"/>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3</a:t>
                </a:r>
              </a:p>
            </p:txBody>
          </p:sp>
          <p:sp>
            <p:nvSpPr>
              <p:cNvPr id="36" name="Ovaal 35">
                <a:extLst>
                  <a:ext uri="{FF2B5EF4-FFF2-40B4-BE49-F238E27FC236}">
                    <a16:creationId xmlns:a16="http://schemas.microsoft.com/office/drawing/2014/main" id="{EA0B7601-C68A-690C-2F93-2FA7DC6E4FB3}"/>
                  </a:ext>
                </a:extLst>
              </p:cNvPr>
              <p:cNvSpPr/>
              <p:nvPr/>
            </p:nvSpPr>
            <p:spPr>
              <a:xfrm>
                <a:off x="-3595475" y="2711336"/>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4</a:t>
                </a:r>
              </a:p>
            </p:txBody>
          </p:sp>
          <p:grpSp>
            <p:nvGrpSpPr>
              <p:cNvPr id="37" name="VOORBEELD">
                <a:extLst>
                  <a:ext uri="{FF2B5EF4-FFF2-40B4-BE49-F238E27FC236}">
                    <a16:creationId xmlns:a16="http://schemas.microsoft.com/office/drawing/2014/main" id="{08B39B35-7D4B-3BBA-6947-F7534EB35BAB}"/>
                  </a:ext>
                </a:extLst>
              </p:cNvPr>
              <p:cNvGrpSpPr/>
              <p:nvPr/>
            </p:nvGrpSpPr>
            <p:grpSpPr>
              <a:xfrm>
                <a:off x="-3596463" y="501346"/>
                <a:ext cx="3234311" cy="558875"/>
                <a:chOff x="-3605171" y="458674"/>
                <a:chExt cx="3234311" cy="558875"/>
              </a:xfrm>
            </p:grpSpPr>
            <p:sp>
              <p:nvSpPr>
                <p:cNvPr id="40" name="Rechthoek 39">
                  <a:extLst>
                    <a:ext uri="{FF2B5EF4-FFF2-40B4-BE49-F238E27FC236}">
                      <a16:creationId xmlns:a16="http://schemas.microsoft.com/office/drawing/2014/main" id="{FBCC2BE9-D027-EE12-999B-DB0236F4AE04}"/>
                    </a:ext>
                  </a:extLst>
                </p:cNvPr>
                <p:cNvSpPr/>
                <p:nvPr/>
              </p:nvSpPr>
              <p:spPr>
                <a:xfrm>
                  <a:off x="-3604183" y="458674"/>
                  <a:ext cx="582965"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ABN AMRO</a:t>
                  </a:r>
                </a:p>
              </p:txBody>
            </p:sp>
            <p:cxnSp>
              <p:nvCxnSpPr>
                <p:cNvPr id="41" name="Rechte verbindingslijn 40">
                  <a:extLst>
                    <a:ext uri="{FF2B5EF4-FFF2-40B4-BE49-F238E27FC236}">
                      <a16:creationId xmlns:a16="http://schemas.microsoft.com/office/drawing/2014/main" id="{C190D4ED-B436-EA12-22A6-5E93EC5E8F56}"/>
                    </a:ext>
                  </a:extLst>
                </p:cNvPr>
                <p:cNvCxnSpPr>
                  <a:cxnSpLocks/>
                </p:cNvCxnSpPr>
                <p:nvPr/>
              </p:nvCxnSpPr>
              <p:spPr>
                <a:xfrm flipV="1">
                  <a:off x="-3459956" y="690628"/>
                  <a:ext cx="537959" cy="116617"/>
                </a:xfrm>
                <a:prstGeom prst="line">
                  <a:avLst/>
                </a:prstGeom>
                <a:noFill/>
                <a:ln w="19050" cap="rnd" cmpd="sng" algn="ctr">
                  <a:solidFill>
                    <a:schemeClr val="accent1"/>
                  </a:solidFill>
                  <a:prstDash val="solid"/>
                  <a:headEnd type="oval"/>
                </a:ln>
                <a:effectLst/>
              </p:spPr>
            </p:cxnSp>
            <p:sp>
              <p:nvSpPr>
                <p:cNvPr id="42" name="Rechthoek 41">
                  <a:extLst>
                    <a:ext uri="{FF2B5EF4-FFF2-40B4-BE49-F238E27FC236}">
                      <a16:creationId xmlns:a16="http://schemas.microsoft.com/office/drawing/2014/main" id="{96ADEAC6-4DBE-A4B3-0687-3BC84C52E7A9}"/>
                    </a:ext>
                  </a:extLst>
                </p:cNvPr>
                <p:cNvSpPr/>
                <p:nvPr/>
              </p:nvSpPr>
              <p:spPr>
                <a:xfrm>
                  <a:off x="-3599184" y="621345"/>
                  <a:ext cx="5832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B54D347E-ED72-78A0-194F-D644E58EAB30}"/>
                    </a:ext>
                  </a:extLst>
                </p:cNvPr>
                <p:cNvGrpSpPr/>
                <p:nvPr/>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DE656FBA-38AF-2C95-2356-FAA339CE4604}"/>
                      </a:ext>
                    </a:extLst>
                  </p:cNvPr>
                  <p:cNvGrpSpPr/>
                  <p:nvPr/>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B1228B28-133D-CCFA-8B44-5B946FE14C6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E0E984FE-190B-D00F-EB97-0B8B4198CD5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D93459FE-76A8-415B-D86C-A332CFBCA513}"/>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A8C484B-5511-930E-E70C-43984BEB51E5}"/>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0DB8BE92-0B82-B84C-E39E-FF94DD072CF2}"/>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69">
                    <a:extLst>
                      <a:ext uri="{FF2B5EF4-FFF2-40B4-BE49-F238E27FC236}">
                        <a16:creationId xmlns:a16="http://schemas.microsoft.com/office/drawing/2014/main" id="{2F45FA39-32B5-6302-706D-5C0BEEFC6EAA}"/>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42E49BB9-1281-B376-E723-753E506483C2}"/>
                    </a:ext>
                  </a:extLst>
                </p:cNvPr>
                <p:cNvGrpSpPr/>
                <p:nvPr/>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956FD95C-D7D3-102D-89B9-AC7B81F0778F}"/>
                      </a:ext>
                    </a:extLst>
                  </p:cNvPr>
                  <p:cNvGrpSpPr/>
                  <p:nvPr/>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FB256E54-93E8-87AD-CA9E-EFF8D22215B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FFCB036-255A-B5F6-599E-A01224C139D0}"/>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C4A4FB59-B7FB-C0C5-48E0-A75848C1C6D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2F9E2065-24CC-CECE-119C-87DE77F0E096}"/>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A8EF6536-F3E7-7326-A9EB-DFA0D829DFA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2">
                    <a:extLst>
                      <a:ext uri="{FF2B5EF4-FFF2-40B4-BE49-F238E27FC236}">
                        <a16:creationId xmlns:a16="http://schemas.microsoft.com/office/drawing/2014/main" id="{07236B74-B63C-0F59-7926-190F72D25BB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C3371DB2-A5F1-0FD0-26F5-B1CE00D1AE42}"/>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EA46743C-2EA1-B665-7BEA-0742A0050827}"/>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down</a:t>
                  </a:r>
                </a:p>
              </p:txBody>
            </p:sp>
            <p:sp>
              <p:nvSpPr>
                <p:cNvPr id="47" name="Rechthoek 46">
                  <a:extLst>
                    <a:ext uri="{FF2B5EF4-FFF2-40B4-BE49-F238E27FC236}">
                      <a16:creationId xmlns:a16="http://schemas.microsoft.com/office/drawing/2014/main" id="{A94448C3-D4C5-E53D-33EF-3702A15D56BF}"/>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mn-lt"/>
                      <a:cs typeface="Segoe UI" panose="020B0502040204020203" pitchFamily="34" charset="0"/>
                    </a:rPr>
                    <a:t>Text level up</a:t>
                  </a:r>
                </a:p>
              </p:txBody>
            </p:sp>
            <p:grpSp>
              <p:nvGrpSpPr>
                <p:cNvPr id="48" name="Groep 47">
                  <a:extLst>
                    <a:ext uri="{FF2B5EF4-FFF2-40B4-BE49-F238E27FC236}">
                      <a16:creationId xmlns:a16="http://schemas.microsoft.com/office/drawing/2014/main" id="{44AEEF45-5A55-9A4B-40DD-EC8E03A4083F}"/>
                    </a:ext>
                  </a:extLst>
                </p:cNvPr>
                <p:cNvGrpSpPr/>
                <p:nvPr/>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AF23766F-8EE1-9CDE-0B7E-2725FF6FF197}"/>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071BA7F8-DCC6-4280-59F5-0AC456C0CD2B}"/>
                      </a:ext>
                    </a:extLst>
                  </p:cNvPr>
                  <p:cNvGrpSpPr/>
                  <p:nvPr/>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79712E8B-9EBB-BEF0-5EFE-2A2108CB0AB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AC87872-343B-CDD9-799E-AA099B15D98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E369ECF9-B4D2-024A-24F7-A7CBD61E616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71DD93F3-BBAE-C036-92D4-8E644D940618}"/>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1D60906C-45ED-4CE8-FEED-3840F1719F47}"/>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5">
                    <a:extLst>
                      <a:ext uri="{FF2B5EF4-FFF2-40B4-BE49-F238E27FC236}">
                        <a16:creationId xmlns:a16="http://schemas.microsoft.com/office/drawing/2014/main" id="{8BB28B29-480C-4BB9-034B-1E743104C0F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CEA229B9-9059-447F-9C34-E7C1580D786E}"/>
                    </a:ext>
                  </a:extLst>
                </p:cNvPr>
                <p:cNvGrpSpPr/>
                <p:nvPr/>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A0EE617A-66C5-AC30-3A7B-1449CF696F94}"/>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9D60C243-183D-94D2-5CAA-F9B7CD5DEC41}"/>
                      </a:ext>
                    </a:extLst>
                  </p:cNvPr>
                  <p:cNvGrpSpPr/>
                  <p:nvPr/>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1CD64CE2-C964-D5EB-142A-7265CF12093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3D3B05E5-1BE8-48BE-B20F-8D4B429FA526}"/>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1140B5D2-F10A-E99D-A6D4-57E866866D6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E62D313F-B739-132A-5BF4-9CA8F6B0DC7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D1212006-DD68-2352-3A1B-75E62E2CFF4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47">
                    <a:extLst>
                      <a:ext uri="{FF2B5EF4-FFF2-40B4-BE49-F238E27FC236}">
                        <a16:creationId xmlns:a16="http://schemas.microsoft.com/office/drawing/2014/main" id="{42F12E11-8833-C649-6B59-69AEFE79B64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8" name="Rechthoek 37">
                <a:extLst>
                  <a:ext uri="{FF2B5EF4-FFF2-40B4-BE49-F238E27FC236}">
                    <a16:creationId xmlns:a16="http://schemas.microsoft.com/office/drawing/2014/main" id="{392D9655-F5DC-F4C0-5D4E-59486CF091E1}"/>
                  </a:ext>
                </a:extLst>
              </p:cNvPr>
              <p:cNvSpPr/>
              <p:nvPr/>
            </p:nvSpPr>
            <p:spPr>
              <a:xfrm>
                <a:off x="-3327377" y="1842799"/>
                <a:ext cx="2949220" cy="180000"/>
              </a:xfrm>
              <a:prstGeom prst="rect">
                <a:avLst/>
              </a:prstGeom>
              <a:noFill/>
              <a:ln w="25400" cap="flat" cmpd="sng" algn="ctr">
                <a:noFill/>
                <a:prstDash val="solid"/>
              </a:ln>
              <a:effectLst/>
            </p:spPr>
            <p:txBody>
              <a:bodyPr lIns="0" tIns="0" rIns="0" bIns="0" rtlCol="0" anchor="ctr"/>
              <a:lstStyle/>
              <a:p>
                <a:pPr>
                  <a:spcBef>
                    <a:spcPts val="600"/>
                  </a:spcBef>
                  <a:spcAft>
                    <a:spcPts val="600"/>
                  </a:spcAft>
                  <a:buClr>
                    <a:schemeClr val="accent1"/>
                  </a:buClr>
                  <a:defRPr/>
                </a:pPr>
                <a:r>
                  <a:rPr kumimoji="0" lang="en-GB" sz="1600" b="1" i="0" u="none" strike="noStrike" kern="0" cap="none" spc="0" normalizeH="0" baseline="0" noProof="0" dirty="0">
                    <a:ln>
                      <a:noFill/>
                    </a:ln>
                    <a:solidFill>
                      <a:schemeClr val="tx1"/>
                    </a:solidFill>
                    <a:effectLst/>
                    <a:uLnTx/>
                    <a:uFillTx/>
                    <a:latin typeface="+mj-lt"/>
                    <a:cs typeface="Segoe UI" panose="020B0502040204020203" pitchFamily="34" charset="0"/>
                  </a:rPr>
                  <a:t>Title</a:t>
                </a:r>
              </a:p>
            </p:txBody>
          </p:sp>
          <p:sp>
            <p:nvSpPr>
              <p:cNvPr id="39" name="Rechthoek 38">
                <a:extLst>
                  <a:ext uri="{FF2B5EF4-FFF2-40B4-BE49-F238E27FC236}">
                    <a16:creationId xmlns:a16="http://schemas.microsoft.com/office/drawing/2014/main" id="{FB1B6BCA-3B55-42BB-9862-FD4F9D4158B0}"/>
                  </a:ext>
                </a:extLst>
              </p:cNvPr>
              <p:cNvSpPr/>
              <p:nvPr/>
            </p:nvSpPr>
            <p:spPr>
              <a:xfrm>
                <a:off x="-3325507" y="2416022"/>
                <a:ext cx="2949220" cy="180000"/>
              </a:xfrm>
              <a:prstGeom prst="rect">
                <a:avLst/>
              </a:prstGeom>
              <a:noFill/>
              <a:ln w="25400" cap="flat" cmpd="sng" algn="ctr">
                <a:noFill/>
                <a:prstDash val="solid"/>
              </a:ln>
              <a:effectLst/>
            </p:spPr>
            <p:txBody>
              <a:bodyPr lIns="0" tIns="0" rIns="0" bIns="0" rtlCol="0" anchor="ctr"/>
              <a:lstStyle/>
              <a:p>
                <a:pPr marL="0" lvl="0" indent="0"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accent1"/>
                    </a:solidFill>
                    <a:effectLst/>
                    <a:uLnTx/>
                    <a:uFillTx/>
                    <a:latin typeface="+mn-lt"/>
                    <a:cs typeface="Segoe UI" panose="020B0502040204020203" pitchFamily="34" charset="0"/>
                    <a:sym typeface="Symbol" panose="05050102010706020507" pitchFamily="18" charset="2"/>
                  </a:rPr>
                  <a:t></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1</a:t>
                </a:r>
              </a:p>
            </p:txBody>
          </p:sp>
        </p:grpSp>
        <p:sp>
          <p:nvSpPr>
            <p:cNvPr id="27" name="Ovaal 26">
              <a:extLst>
                <a:ext uri="{FF2B5EF4-FFF2-40B4-BE49-F238E27FC236}">
                  <a16:creationId xmlns:a16="http://schemas.microsoft.com/office/drawing/2014/main" id="{8AEFBA7B-2C77-14A6-2982-7181B61E4F4B}"/>
                </a:ext>
              </a:extLst>
            </p:cNvPr>
            <p:cNvSpPr/>
            <p:nvPr/>
          </p:nvSpPr>
          <p:spPr>
            <a:xfrm>
              <a:off x="-3626817" y="2999405"/>
              <a:ext cx="180000" cy="180000"/>
            </a:xfrm>
            <a:prstGeom prst="ellipse">
              <a:avLst/>
            </a:prstGeom>
            <a:solidFill>
              <a:schemeClr val="tx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a:t>
              </a:r>
            </a:p>
          </p:txBody>
        </p:sp>
        <p:sp>
          <p:nvSpPr>
            <p:cNvPr id="28" name="Rechthoek 27">
              <a:extLst>
                <a:ext uri="{FF2B5EF4-FFF2-40B4-BE49-F238E27FC236}">
                  <a16:creationId xmlns:a16="http://schemas.microsoft.com/office/drawing/2014/main" id="{74A882A0-7DF2-5E64-9578-F9B8ABAAC65A}"/>
                </a:ext>
              </a:extLst>
            </p:cNvPr>
            <p:cNvSpPr/>
            <p:nvPr/>
          </p:nvSpPr>
          <p:spPr>
            <a:xfrm>
              <a:off x="-3345725" y="2710733"/>
              <a:ext cx="2949220" cy="180000"/>
            </a:xfrm>
            <a:prstGeom prst="rect">
              <a:avLst/>
            </a:prstGeom>
            <a:noFill/>
            <a:ln w="25400" cap="flat" cmpd="sng" algn="ctr">
              <a:noFill/>
              <a:prstDash val="solid"/>
            </a:ln>
            <a:effectLst/>
          </p:spPr>
          <p:txBody>
            <a:bodyPr lIns="0" tIns="0" rIns="0" bIns="0" rtlCol="0" anchor="ctr"/>
            <a:lstStyle/>
            <a:p>
              <a:pPr marL="0" lvl="0" indent="179388"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2</a:t>
              </a:r>
            </a:p>
          </p:txBody>
        </p:sp>
        <p:sp>
          <p:nvSpPr>
            <p:cNvPr id="29" name="Rechthoek 28">
              <a:extLst>
                <a:ext uri="{FF2B5EF4-FFF2-40B4-BE49-F238E27FC236}">
                  <a16:creationId xmlns:a16="http://schemas.microsoft.com/office/drawing/2014/main" id="{4CE4D130-5815-19D5-DBE0-34AFF363F6B1}"/>
                </a:ext>
              </a:extLst>
            </p:cNvPr>
            <p:cNvSpPr/>
            <p:nvPr/>
          </p:nvSpPr>
          <p:spPr>
            <a:xfrm>
              <a:off x="-3351574" y="3005444"/>
              <a:ext cx="2949220" cy="180000"/>
            </a:xfrm>
            <a:prstGeom prst="rect">
              <a:avLst/>
            </a:prstGeom>
            <a:noFill/>
            <a:ln w="25400" cap="flat" cmpd="sng" algn="ctr">
              <a:noFill/>
              <a:prstDash val="solid"/>
            </a:ln>
            <a:effectLst/>
          </p:spPr>
          <p:txBody>
            <a:bodyPr lIns="0" tIns="0" rIns="0" bIns="0" rtlCol="0" anchor="ctr"/>
            <a:lstStyle/>
            <a:p>
              <a:pPr marL="0" lvl="0" indent="358775" defTabSz="179388">
                <a:spcBef>
                  <a:spcPts val="600"/>
                </a:spcBef>
                <a:spcAft>
                  <a:spcPts val="600"/>
                </a:spcAft>
                <a:buClr>
                  <a:schemeClr val="tx1"/>
                </a:buClr>
                <a:buFont typeface="Arial" panose="020B0604020202020204" pitchFamily="34" charset="0"/>
                <a:buNone/>
                <a:defRPr/>
              </a:pP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sym typeface="Symbol" panose="05050102010706020507" pitchFamily="18" charset="2"/>
                </a:rPr>
                <a:t>•	</a:t>
              </a:r>
              <a:r>
                <a:rPr kumimoji="0" lang="en-GB" sz="1400" b="0" i="0" u="none" strike="noStrike" kern="0" cap="none" spc="0" normalizeH="0" baseline="0" noProof="0" dirty="0">
                  <a:ln>
                    <a:noFill/>
                  </a:ln>
                  <a:solidFill>
                    <a:schemeClr val="tx2"/>
                  </a:solidFill>
                  <a:effectLst/>
                  <a:uLnTx/>
                  <a:uFillTx/>
                  <a:latin typeface="+mn-lt"/>
                  <a:cs typeface="Segoe UI" panose="020B0502040204020203" pitchFamily="34" charset="0"/>
                </a:rPr>
                <a:t>Bullet level 3</a:t>
              </a:r>
            </a:p>
          </p:txBody>
        </p:sp>
      </p:grpSp>
    </p:spTree>
    <p:extLst>
      <p:ext uri="{BB962C8B-B14F-4D97-AF65-F5344CB8AC3E}">
        <p14:creationId xmlns:p14="http://schemas.microsoft.com/office/powerpoint/2010/main" val="1892049190"/>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2345" y="250257"/>
            <a:ext cx="9692640" cy="4602845"/>
          </a:xfrm>
        </p:spPr>
        <p:txBody>
          <a:bodyPr vert="horz" lIns="91440" tIns="45720" rIns="91440" bIns="45720" rtlCol="0" anchor="t">
            <a:normAutofit/>
          </a:bodyPr>
          <a:lstStyle>
            <a:lvl1pPr>
              <a:lnSpc>
                <a:spcPct val="90000"/>
              </a:lnSpc>
              <a:defRPr lang="en-US" sz="80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1999" y="5053094"/>
            <a:ext cx="5253789" cy="847192"/>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8335144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6/1/2026</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6191370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60520" y="822960"/>
            <a:ext cx="7305005" cy="972657"/>
          </a:xfrm>
        </p:spPr>
        <p:txBody>
          <a:bodyPr anchor="t"/>
          <a:lstStyle/>
          <a:p>
            <a:r>
              <a:rPr lang="en-US"/>
              <a:t>Click to edit Master title style</a:t>
            </a:r>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3493008" cy="6107204"/>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63095" y="1993392"/>
            <a:ext cx="7305005" cy="4120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2568366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74908"/>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762000" y="1802352"/>
            <a:ext cx="5070020"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6394099" y="1802352"/>
            <a:ext cx="5070021"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6/1/2026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839649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theme" Target="../theme/theme2.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theme" Target="../theme/theme4.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theme" Target="../theme/theme6.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3.xml"/><Relationship Id="rId7" Type="http://schemas.openxmlformats.org/officeDocument/2006/relationships/theme" Target="../theme/theme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theme" Target="../theme/theme8.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772090" y="825747"/>
            <a:ext cx="10696010" cy="61880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774654" y="1506872"/>
            <a:ext cx="10693446" cy="4589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772090" y="6329172"/>
            <a:ext cx="2816835" cy="338328"/>
          </a:xfrm>
          <a:prstGeom prst="rect">
            <a:avLst/>
          </a:prstGeom>
        </p:spPr>
        <p:txBody>
          <a:bodyPr vert="horz" lIns="91440" tIns="45720" rIns="91440" bIns="45720" rtlCol="0" anchor="ctr"/>
          <a:lstStyle>
            <a:lvl1pPr algn="l">
              <a:defRPr sz="750" cap="all" spc="0" baseline="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291411" y="6329172"/>
            <a:ext cx="1612674" cy="338328"/>
          </a:xfrm>
          <a:prstGeom prst="rect">
            <a:avLst/>
          </a:prstGeom>
        </p:spPr>
        <p:txBody>
          <a:bodyPr vert="horz" lIns="91440" tIns="45720" rIns="91440" bIns="45720" rtlCol="0" anchor="ctr"/>
          <a:lstStyle>
            <a:lvl1pPr algn="r">
              <a:defRPr sz="750">
                <a:solidFill>
                  <a:schemeClr val="tx1"/>
                </a:solidFill>
              </a:defRPr>
            </a:lvl1pPr>
          </a:lstStyle>
          <a:p>
            <a:fld id="{D7E3ECEC-7E7B-4FB9-BAE8-5C10F12795EA}" type="datetimeFigureOut">
              <a:rPr lang="en-US" smtClean="0"/>
              <a:t>6/1/2026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50742" y="6329172"/>
            <a:ext cx="457200" cy="338328"/>
          </a:xfrm>
          <a:prstGeom prst="rect">
            <a:avLst/>
          </a:prstGeom>
        </p:spPr>
        <p:txBody>
          <a:bodyPr vert="horz" lIns="91440" tIns="45720" rIns="91440" bIns="45720" rtlCol="0" anchor="ctr"/>
          <a:lstStyle>
            <a:lvl1pPr algn="r">
              <a:defRPr sz="750">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85723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txStyles>
    <p:titleStyle>
      <a:lvl1pPr algn="l" defTabSz="914400" rtl="0" eaLnBrk="1" latinLnBrk="0" hangingPunct="1">
        <a:lnSpc>
          <a:spcPct val="95000"/>
        </a:lnSpc>
        <a:spcBef>
          <a:spcPct val="0"/>
        </a:spcBef>
        <a:buNone/>
        <a:defRPr sz="2500" b="0" kern="1200" cap="all"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80">
          <p15:clr>
            <a:srgbClr val="F26B43"/>
          </p15:clr>
        </p15:guide>
        <p15:guide id="8" pos="7224">
          <p15:clr>
            <a:srgbClr val="F26B43"/>
          </p15:clr>
        </p15:guide>
        <p15:guide id="9" orient="horz" pos="3840">
          <p15:clr>
            <a:srgbClr val="F26B43"/>
          </p15:clr>
        </p15:guide>
        <p15:guide id="10" orient="horz" pos="2160">
          <p15:clr>
            <a:srgbClr val="F26B43"/>
          </p15:clr>
        </p15:guide>
        <p15:guide id="1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rmAutofit/>
          </a:bodyPr>
          <a:lstStyle/>
          <a:p>
            <a:r>
              <a:rPr lang="en-GB" noProof="0" dirty="0" err="1"/>
              <a:t>Klik</a:t>
            </a:r>
            <a:r>
              <a:rPr lang="en-GB" noProof="0" dirty="0"/>
              <a:t> om </a:t>
            </a:r>
            <a:r>
              <a:rPr lang="en-GB" noProof="0" dirty="0" err="1"/>
              <a:t>stijl</a:t>
            </a:r>
            <a:r>
              <a:rPr lang="en-GB" noProof="0" dirty="0"/>
              <a:t> te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rmAutofit/>
          </a:bodyPr>
          <a:lstStyle/>
          <a:p>
            <a:pPr lvl="0"/>
            <a:r>
              <a:rPr lang="en-GB" noProof="0" dirty="0" err="1"/>
              <a:t>Klikken</a:t>
            </a:r>
            <a:r>
              <a:rPr lang="en-GB" noProof="0" dirty="0"/>
              <a:t> om de </a:t>
            </a:r>
            <a:r>
              <a:rPr lang="en-GB" noProof="0" dirty="0" err="1"/>
              <a:t>tekststijl</a:t>
            </a:r>
            <a:r>
              <a:rPr lang="en-GB" noProof="0" dirty="0"/>
              <a:t> van het model te </a:t>
            </a:r>
            <a:r>
              <a:rPr lang="en-GB" noProof="0" dirty="0" err="1"/>
              <a:t>bewerken</a:t>
            </a:r>
            <a:endParaRPr lang="en-GB" noProof="0" dirty="0"/>
          </a:p>
          <a:p>
            <a:pPr lvl="1"/>
            <a:r>
              <a:rPr lang="en-GB" noProof="0" dirty="0"/>
              <a:t>First level body text</a:t>
            </a:r>
          </a:p>
          <a:p>
            <a:pPr lvl="2"/>
            <a:r>
              <a:rPr lang="en-GB" noProof="0" dirty="0"/>
              <a:t>Second level</a:t>
            </a:r>
          </a:p>
          <a:p>
            <a:pPr lvl="3"/>
            <a:r>
              <a:rPr lang="en-GB" noProof="0" dirty="0"/>
              <a:t>Third level</a:t>
            </a:r>
          </a:p>
          <a:p>
            <a:pPr lvl="4"/>
            <a:r>
              <a:rPr lang="en-GB" noProof="0" dirty="0"/>
              <a:t>Fourth level</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000">
                <a:solidFill>
                  <a:schemeClr val="tx1"/>
                </a:solidFill>
                <a:latin typeface="+mn-lt"/>
              </a:defRPr>
            </a:lvl1pPr>
          </a:lstStyle>
          <a:p>
            <a:fld id="{D7E3ECEC-7E7B-4FB9-BAE8-5C10F12795EA}" type="datetimeFigureOut">
              <a:rPr lang="en-US" smtClean="0"/>
              <a:t>6/1/2026</a:t>
            </a:fld>
            <a:endParaRPr lang="en-US"/>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000">
                <a:solidFill>
                  <a:schemeClr val="tx1"/>
                </a:solidFill>
                <a:latin typeface="+mn-lt"/>
              </a:defRPr>
            </a:lvl1pPr>
          </a:lstStyle>
          <a:p>
            <a:endParaRPr lang="en-US"/>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000">
                <a:solidFill>
                  <a:schemeClr val="tx1"/>
                </a:solidFill>
                <a:latin typeface="ABN AMRO Sans SemiBold" panose="020B0704040000000004" pitchFamily="34" charset="0"/>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3897352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66" r:id="rId23"/>
  </p:sldLayoutIdLst>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25">
          <p15:clr>
            <a:srgbClr val="F26B43"/>
          </p15:clr>
        </p15:guide>
        <p15:guide id="5" orient="horz" pos="3702">
          <p15:clr>
            <a:srgbClr val="F26B43"/>
          </p15:clr>
        </p15:guide>
        <p15:guide id="6" pos="735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rmAutofit/>
          </a:bodyPr>
          <a:lstStyle/>
          <a:p>
            <a:r>
              <a:rPr lang="en-GB" noProof="0" dirty="0" err="1"/>
              <a:t>Klik</a:t>
            </a:r>
            <a:r>
              <a:rPr lang="en-GB" noProof="0" dirty="0"/>
              <a:t> om </a:t>
            </a:r>
            <a:r>
              <a:rPr lang="en-GB" noProof="0" dirty="0" err="1"/>
              <a:t>stijl</a:t>
            </a:r>
            <a:r>
              <a:rPr lang="en-GB" noProof="0" dirty="0"/>
              <a:t> te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rmAutofit/>
          </a:bodyPr>
          <a:lstStyle/>
          <a:p>
            <a:pPr lvl="0"/>
            <a:r>
              <a:rPr lang="en-GB" noProof="0" dirty="0" err="1"/>
              <a:t>Klikken</a:t>
            </a:r>
            <a:r>
              <a:rPr lang="en-GB" noProof="0" dirty="0"/>
              <a:t> om de </a:t>
            </a:r>
            <a:r>
              <a:rPr lang="en-GB" noProof="0" dirty="0" err="1"/>
              <a:t>tekststijl</a:t>
            </a:r>
            <a:r>
              <a:rPr lang="en-GB" noProof="0" dirty="0"/>
              <a:t> van het model te </a:t>
            </a:r>
            <a:r>
              <a:rPr lang="en-GB" noProof="0" dirty="0" err="1"/>
              <a:t>bewerken</a:t>
            </a:r>
            <a:endParaRPr lang="en-GB" noProof="0" dirty="0"/>
          </a:p>
          <a:p>
            <a:pPr lvl="1"/>
            <a:r>
              <a:rPr lang="en-GB" noProof="0" dirty="0"/>
              <a:t>First level body text</a:t>
            </a:r>
          </a:p>
          <a:p>
            <a:pPr lvl="2"/>
            <a:r>
              <a:rPr lang="en-GB" noProof="0" dirty="0"/>
              <a:t>Second level</a:t>
            </a:r>
          </a:p>
          <a:p>
            <a:pPr lvl="3"/>
            <a:r>
              <a:rPr lang="en-GB" noProof="0" dirty="0"/>
              <a:t>Third level</a:t>
            </a:r>
          </a:p>
          <a:p>
            <a:pPr lvl="4"/>
            <a:r>
              <a:rPr lang="en-GB" noProof="0" dirty="0"/>
              <a:t>Fourth level</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000">
                <a:solidFill>
                  <a:schemeClr val="tx1"/>
                </a:solidFill>
                <a:latin typeface="ABN AMRO Sans" panose="020B0504040000000004" pitchFamily="34" charset="0"/>
              </a:defRPr>
            </a:lvl1pPr>
          </a:lstStyle>
          <a:p>
            <a:fld id="{A199B525-8F11-4610-AB56-87D82A63D45E}" type="datetime1">
              <a:rPr lang="nl-NL" smtClean="0"/>
              <a:pPr/>
              <a:t>1-6-2026</a:t>
            </a:fld>
            <a:endParaRPr lang="en-GB" dirty="0"/>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000">
                <a:solidFill>
                  <a:schemeClr val="tx1"/>
                </a:solidFill>
                <a:latin typeface="+mn-lt"/>
                <a:cs typeface="Arial" panose="020B0604020202020204" pitchFamily="34" charset="0"/>
              </a:defRPr>
            </a:lvl1pPr>
          </a:lstStyle>
          <a:p>
            <a:r>
              <a:rPr lang="en-GB" dirty="0"/>
              <a:t>Insert footer via the 'insert' tab</a:t>
            </a:r>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000">
                <a:solidFill>
                  <a:schemeClr val="tx1"/>
                </a:solidFill>
                <a:latin typeface="ABN AMRO Sans SemiBold" panose="020B0704040000000004" pitchFamily="34" charset="0"/>
              </a:defRPr>
            </a:lvl1pPr>
          </a:lstStyle>
          <a:p>
            <a:r>
              <a:rPr lang="en-GB" dirty="0">
                <a:latin typeface="ABN AMRO Sans" panose="020B0504040000000004" pitchFamily="34" charset="0"/>
              </a:rPr>
              <a:t> |    </a:t>
            </a:r>
            <a:fld id="{522F644A-DABE-4F71-BD77-229F4AFA81CE}" type="slidenum">
              <a:rPr lang="en-GB" smtClean="0"/>
              <a:pPr/>
              <a:t>‹#›</a:t>
            </a:fld>
            <a:endParaRPr lang="en-GB" dirty="0"/>
          </a:p>
        </p:txBody>
      </p:sp>
    </p:spTree>
    <p:extLst>
      <p:ext uri="{BB962C8B-B14F-4D97-AF65-F5344CB8AC3E}">
        <p14:creationId xmlns:p14="http://schemas.microsoft.com/office/powerpoint/2010/main" val="3103106229"/>
      </p:ext>
    </p:extLst>
  </p:cSld>
  <p:clrMap bg1="lt1" tx1="dk1" bg2="lt2" tx2="dk2" accent1="accent1" accent2="accent2" accent3="accent3" accent4="accent4" accent5="accent5" accent6="accent6" hlink="hlink" folHlink="folHlink"/>
  <p:hf hdr="0"/>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25">
          <p15:clr>
            <a:srgbClr val="F26B43"/>
          </p15:clr>
        </p15:guide>
        <p15:guide id="5" orient="horz" pos="3702">
          <p15:clr>
            <a:srgbClr val="F26B43"/>
          </p15:clr>
        </p15:guide>
        <p15:guide id="6" pos="735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rmAutofit/>
          </a:bodyPr>
          <a:lstStyle/>
          <a:p>
            <a:r>
              <a:rPr lang="en-GB" noProof="0" dirty="0" err="1"/>
              <a:t>Klik</a:t>
            </a:r>
            <a:r>
              <a:rPr lang="en-GB" noProof="0" dirty="0"/>
              <a:t> om </a:t>
            </a:r>
            <a:r>
              <a:rPr lang="en-GB" noProof="0" dirty="0" err="1"/>
              <a:t>stijl</a:t>
            </a:r>
            <a:r>
              <a:rPr lang="en-GB" noProof="0" dirty="0"/>
              <a:t> te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rmAutofit/>
          </a:bodyPr>
          <a:lstStyle/>
          <a:p>
            <a:pPr lvl="0"/>
            <a:r>
              <a:rPr lang="en-GB" noProof="0" dirty="0" err="1"/>
              <a:t>Klikken</a:t>
            </a:r>
            <a:r>
              <a:rPr lang="en-GB" noProof="0" dirty="0"/>
              <a:t> om de </a:t>
            </a:r>
            <a:r>
              <a:rPr lang="en-GB" noProof="0" dirty="0" err="1"/>
              <a:t>tekststijl</a:t>
            </a:r>
            <a:r>
              <a:rPr lang="en-GB" noProof="0" dirty="0"/>
              <a:t> van het model te </a:t>
            </a:r>
            <a:r>
              <a:rPr lang="en-GB" noProof="0" dirty="0" err="1"/>
              <a:t>bewerken</a:t>
            </a:r>
            <a:endParaRPr lang="en-GB" noProof="0" dirty="0"/>
          </a:p>
          <a:p>
            <a:pPr lvl="1"/>
            <a:r>
              <a:rPr lang="en-GB" noProof="0" dirty="0"/>
              <a:t>First level body text</a:t>
            </a:r>
          </a:p>
          <a:p>
            <a:pPr lvl="2"/>
            <a:r>
              <a:rPr lang="en-GB" noProof="0" dirty="0"/>
              <a:t>Second level</a:t>
            </a:r>
          </a:p>
          <a:p>
            <a:pPr lvl="3"/>
            <a:r>
              <a:rPr lang="en-GB" noProof="0" dirty="0"/>
              <a:t>Third level</a:t>
            </a:r>
          </a:p>
          <a:p>
            <a:pPr lvl="4"/>
            <a:r>
              <a:rPr lang="en-GB" noProof="0" dirty="0"/>
              <a:t>Fourth level</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000">
                <a:solidFill>
                  <a:schemeClr val="tx1"/>
                </a:solidFill>
                <a:latin typeface="+mn-lt"/>
              </a:defRPr>
            </a:lvl1pPr>
          </a:lstStyle>
          <a:p>
            <a:fld id="{D7E3ECEC-7E7B-4FB9-BAE8-5C10F12795EA}" type="datetimeFigureOut">
              <a:rPr lang="en-US" smtClean="0"/>
              <a:t>6/1/2026</a:t>
            </a:fld>
            <a:endParaRPr lang="en-US"/>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000">
                <a:solidFill>
                  <a:schemeClr val="tx1"/>
                </a:solidFill>
                <a:latin typeface="+mn-lt"/>
              </a:defRPr>
            </a:lvl1pPr>
          </a:lstStyle>
          <a:p>
            <a:endParaRPr lang="en-US"/>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000">
                <a:solidFill>
                  <a:schemeClr val="tx1"/>
                </a:solidFill>
                <a:latin typeface="ABN AMRO Sans SemiBold" panose="020B0704040000000004" pitchFamily="34" charset="0"/>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84226705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5" r:id="rId23"/>
  </p:sldLayoutIdLst>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25">
          <p15:clr>
            <a:srgbClr val="F26B43"/>
          </p15:clr>
        </p15:guide>
        <p15:guide id="5" orient="horz" pos="3702">
          <p15:clr>
            <a:srgbClr val="F26B43"/>
          </p15:clr>
        </p15:guide>
        <p15:guide id="6" pos="735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rmAutofit/>
          </a:bodyPr>
          <a:lstStyle/>
          <a:p>
            <a:r>
              <a:rPr lang="en-GB" noProof="0" dirty="0" err="1"/>
              <a:t>Klik</a:t>
            </a:r>
            <a:r>
              <a:rPr lang="en-GB" noProof="0" dirty="0"/>
              <a:t> om </a:t>
            </a:r>
            <a:r>
              <a:rPr lang="en-GB" noProof="0" dirty="0" err="1"/>
              <a:t>stijl</a:t>
            </a:r>
            <a:r>
              <a:rPr lang="en-GB" noProof="0" dirty="0"/>
              <a:t> te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rmAutofit/>
          </a:bodyPr>
          <a:lstStyle/>
          <a:p>
            <a:pPr lvl="0"/>
            <a:r>
              <a:rPr lang="en-GB" noProof="0" dirty="0" err="1"/>
              <a:t>Klikken</a:t>
            </a:r>
            <a:r>
              <a:rPr lang="en-GB" noProof="0" dirty="0"/>
              <a:t> om de </a:t>
            </a:r>
            <a:r>
              <a:rPr lang="en-GB" noProof="0" dirty="0" err="1"/>
              <a:t>tekststijl</a:t>
            </a:r>
            <a:r>
              <a:rPr lang="en-GB" noProof="0" dirty="0"/>
              <a:t> van het model te </a:t>
            </a:r>
            <a:r>
              <a:rPr lang="en-GB" noProof="0" dirty="0" err="1"/>
              <a:t>bewerken</a:t>
            </a:r>
            <a:endParaRPr lang="en-GB" noProof="0" dirty="0"/>
          </a:p>
          <a:p>
            <a:pPr lvl="1"/>
            <a:r>
              <a:rPr lang="en-GB" noProof="0" dirty="0"/>
              <a:t>First level body text</a:t>
            </a:r>
          </a:p>
          <a:p>
            <a:pPr lvl="2"/>
            <a:r>
              <a:rPr lang="en-GB" noProof="0" dirty="0"/>
              <a:t>Second level</a:t>
            </a:r>
          </a:p>
          <a:p>
            <a:pPr lvl="3"/>
            <a:r>
              <a:rPr lang="en-GB" noProof="0" dirty="0"/>
              <a:t>Third level</a:t>
            </a:r>
          </a:p>
          <a:p>
            <a:pPr lvl="4"/>
            <a:r>
              <a:rPr lang="en-GB" noProof="0" dirty="0"/>
              <a:t>Fourth level</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000">
                <a:solidFill>
                  <a:schemeClr val="tx1"/>
                </a:solidFill>
                <a:latin typeface="ABN AMRO Sans" panose="020B0504040000000004" pitchFamily="34" charset="0"/>
              </a:defRPr>
            </a:lvl1pPr>
          </a:lstStyle>
          <a:p>
            <a:fld id="{A199B525-8F11-4610-AB56-87D82A63D45E}" type="datetime1">
              <a:rPr lang="nl-NL" smtClean="0"/>
              <a:pPr/>
              <a:t>1-6-2026</a:t>
            </a:fld>
            <a:endParaRPr lang="en-GB" dirty="0"/>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000">
                <a:solidFill>
                  <a:schemeClr val="tx1"/>
                </a:solidFill>
                <a:latin typeface="+mn-lt"/>
                <a:cs typeface="Arial" panose="020B0604020202020204" pitchFamily="34" charset="0"/>
              </a:defRPr>
            </a:lvl1pPr>
          </a:lstStyle>
          <a:p>
            <a:r>
              <a:rPr lang="en-GB" dirty="0"/>
              <a:t>Insert footer via the 'insert' tab</a:t>
            </a:r>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000">
                <a:solidFill>
                  <a:schemeClr val="tx1"/>
                </a:solidFill>
                <a:latin typeface="ABN AMRO Sans SemiBold" panose="020B0704040000000004" pitchFamily="34" charset="0"/>
              </a:defRPr>
            </a:lvl1pPr>
          </a:lstStyle>
          <a:p>
            <a:r>
              <a:rPr lang="en-GB" dirty="0">
                <a:latin typeface="ABN AMRO Sans" panose="020B0504040000000004" pitchFamily="34" charset="0"/>
              </a:rPr>
              <a:t> |    </a:t>
            </a:r>
            <a:fld id="{522F644A-DABE-4F71-BD77-229F4AFA81CE}" type="slidenum">
              <a:rPr lang="en-GB" smtClean="0"/>
              <a:pPr/>
              <a:t>‹#›</a:t>
            </a:fld>
            <a:endParaRPr lang="en-GB" dirty="0"/>
          </a:p>
        </p:txBody>
      </p:sp>
    </p:spTree>
    <p:extLst>
      <p:ext uri="{BB962C8B-B14F-4D97-AF65-F5344CB8AC3E}">
        <p14:creationId xmlns:p14="http://schemas.microsoft.com/office/powerpoint/2010/main" val="1812964608"/>
      </p:ext>
    </p:extLst>
  </p:cSld>
  <p:clrMap bg1="lt1" tx1="dk1" bg2="lt2" tx2="dk2" accent1="accent1" accent2="accent2" accent3="accent3" accent4="accent4" accent5="accent5" accent6="accent6" hlink="hlink" folHlink="folHlink"/>
  <p:hf hdr="0"/>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25">
          <p15:clr>
            <a:srgbClr val="F26B43"/>
          </p15:clr>
        </p15:guide>
        <p15:guide id="5" orient="horz" pos="3702">
          <p15:clr>
            <a:srgbClr val="F26B43"/>
          </p15:clr>
        </p15:guide>
        <p15:guide id="6" pos="735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rmAutofit/>
          </a:bodyPr>
          <a:lstStyle/>
          <a:p>
            <a:r>
              <a:rPr lang="en-GB" noProof="0" dirty="0" err="1"/>
              <a:t>Klik</a:t>
            </a:r>
            <a:r>
              <a:rPr lang="en-GB" noProof="0" dirty="0"/>
              <a:t> om </a:t>
            </a:r>
            <a:r>
              <a:rPr lang="en-GB" noProof="0" dirty="0" err="1"/>
              <a:t>stijl</a:t>
            </a:r>
            <a:r>
              <a:rPr lang="en-GB" noProof="0" dirty="0"/>
              <a:t> te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rmAutofit/>
          </a:bodyPr>
          <a:lstStyle/>
          <a:p>
            <a:pPr lvl="0"/>
            <a:r>
              <a:rPr lang="en-GB" noProof="0" dirty="0" err="1"/>
              <a:t>Klikken</a:t>
            </a:r>
            <a:r>
              <a:rPr lang="en-GB" noProof="0" dirty="0"/>
              <a:t> om de </a:t>
            </a:r>
            <a:r>
              <a:rPr lang="en-GB" noProof="0" dirty="0" err="1"/>
              <a:t>tekststijl</a:t>
            </a:r>
            <a:r>
              <a:rPr lang="en-GB" noProof="0" dirty="0"/>
              <a:t> van het model te </a:t>
            </a:r>
            <a:r>
              <a:rPr lang="en-GB" noProof="0" dirty="0" err="1"/>
              <a:t>bewerken</a:t>
            </a:r>
            <a:endParaRPr lang="en-GB" noProof="0" dirty="0"/>
          </a:p>
          <a:p>
            <a:pPr lvl="1"/>
            <a:r>
              <a:rPr lang="en-GB" noProof="0" dirty="0"/>
              <a:t>First level body text</a:t>
            </a:r>
          </a:p>
          <a:p>
            <a:pPr lvl="2"/>
            <a:r>
              <a:rPr lang="en-GB" noProof="0" dirty="0"/>
              <a:t>Second level</a:t>
            </a:r>
          </a:p>
          <a:p>
            <a:pPr lvl="3"/>
            <a:r>
              <a:rPr lang="en-GB" noProof="0" dirty="0"/>
              <a:t>Third level</a:t>
            </a:r>
          </a:p>
          <a:p>
            <a:pPr lvl="4"/>
            <a:r>
              <a:rPr lang="en-GB" noProof="0" dirty="0"/>
              <a:t>Fourth level</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000">
                <a:solidFill>
                  <a:schemeClr val="tx1"/>
                </a:solidFill>
                <a:latin typeface="+mn-lt"/>
              </a:defRPr>
            </a:lvl1pPr>
          </a:lstStyle>
          <a:p>
            <a:fld id="{D7E3ECEC-7E7B-4FB9-BAE8-5C10F12795EA}" type="datetimeFigureOut">
              <a:rPr lang="en-US" smtClean="0"/>
              <a:t>6/1/2026</a:t>
            </a:fld>
            <a:endParaRPr lang="en-US"/>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000">
                <a:solidFill>
                  <a:schemeClr val="tx1"/>
                </a:solidFill>
                <a:latin typeface="+mn-lt"/>
              </a:defRPr>
            </a:lvl1pPr>
          </a:lstStyle>
          <a:p>
            <a:endParaRPr lang="en-US"/>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000">
                <a:solidFill>
                  <a:schemeClr val="tx1"/>
                </a:solidFill>
                <a:latin typeface="ABN AMRO Sans SemiBold" panose="020B0704040000000004" pitchFamily="34" charset="0"/>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400852179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Lst>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25">
          <p15:clr>
            <a:srgbClr val="F26B43"/>
          </p15:clr>
        </p15:guide>
        <p15:guide id="5" orient="horz" pos="3702">
          <p15:clr>
            <a:srgbClr val="F26B43"/>
          </p15:clr>
        </p15:guide>
        <p15:guide id="6" pos="735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rmAutofit/>
          </a:bodyPr>
          <a:lstStyle/>
          <a:p>
            <a:r>
              <a:rPr lang="en-GB" noProof="0" dirty="0" err="1"/>
              <a:t>Klik</a:t>
            </a:r>
            <a:r>
              <a:rPr lang="en-GB" noProof="0" dirty="0"/>
              <a:t> om </a:t>
            </a:r>
            <a:r>
              <a:rPr lang="en-GB" noProof="0" dirty="0" err="1"/>
              <a:t>stijl</a:t>
            </a:r>
            <a:r>
              <a:rPr lang="en-GB" noProof="0" dirty="0"/>
              <a:t> te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rmAutofit/>
          </a:bodyPr>
          <a:lstStyle/>
          <a:p>
            <a:pPr lvl="0"/>
            <a:r>
              <a:rPr lang="en-GB" noProof="0" dirty="0" err="1"/>
              <a:t>Klikken</a:t>
            </a:r>
            <a:r>
              <a:rPr lang="en-GB" noProof="0" dirty="0"/>
              <a:t> om de </a:t>
            </a:r>
            <a:r>
              <a:rPr lang="en-GB" noProof="0" dirty="0" err="1"/>
              <a:t>tekststijl</a:t>
            </a:r>
            <a:r>
              <a:rPr lang="en-GB" noProof="0" dirty="0"/>
              <a:t> van het model te </a:t>
            </a:r>
            <a:r>
              <a:rPr lang="en-GB" noProof="0" dirty="0" err="1"/>
              <a:t>bewerken</a:t>
            </a:r>
            <a:endParaRPr lang="en-GB" noProof="0" dirty="0"/>
          </a:p>
          <a:p>
            <a:pPr lvl="1"/>
            <a:r>
              <a:rPr lang="en-GB" noProof="0" dirty="0"/>
              <a:t>First level body text</a:t>
            </a:r>
          </a:p>
          <a:p>
            <a:pPr lvl="2"/>
            <a:r>
              <a:rPr lang="en-GB" noProof="0" dirty="0"/>
              <a:t>Second level</a:t>
            </a:r>
          </a:p>
          <a:p>
            <a:pPr lvl="3"/>
            <a:r>
              <a:rPr lang="en-GB" noProof="0" dirty="0"/>
              <a:t>Third level</a:t>
            </a:r>
          </a:p>
          <a:p>
            <a:pPr lvl="4"/>
            <a:r>
              <a:rPr lang="en-GB" noProof="0" dirty="0"/>
              <a:t>Fourth level</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000">
                <a:solidFill>
                  <a:schemeClr val="tx1"/>
                </a:solidFill>
                <a:latin typeface="ABN AMRO Sans" panose="020B0504040000000004" pitchFamily="34" charset="0"/>
              </a:defRPr>
            </a:lvl1pPr>
          </a:lstStyle>
          <a:p>
            <a:fld id="{A199B525-8F11-4610-AB56-87D82A63D45E}" type="datetime1">
              <a:rPr lang="nl-NL" smtClean="0"/>
              <a:pPr/>
              <a:t>1-6-2026</a:t>
            </a:fld>
            <a:endParaRPr lang="en-GB" dirty="0"/>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000">
                <a:solidFill>
                  <a:schemeClr val="tx1"/>
                </a:solidFill>
                <a:latin typeface="+mn-lt"/>
                <a:cs typeface="Arial" panose="020B0604020202020204" pitchFamily="34" charset="0"/>
              </a:defRPr>
            </a:lvl1pPr>
          </a:lstStyle>
          <a:p>
            <a:r>
              <a:rPr lang="en-GB" dirty="0"/>
              <a:t>Insert footer via the 'insert' tab</a:t>
            </a:r>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000">
                <a:solidFill>
                  <a:schemeClr val="tx1"/>
                </a:solidFill>
                <a:latin typeface="ABN AMRO Sans SemiBold" panose="020B0704040000000004" pitchFamily="34" charset="0"/>
              </a:defRPr>
            </a:lvl1pPr>
          </a:lstStyle>
          <a:p>
            <a:r>
              <a:rPr lang="en-GB" dirty="0">
                <a:latin typeface="ABN AMRO Sans" panose="020B0504040000000004" pitchFamily="34" charset="0"/>
              </a:rPr>
              <a:t> |    </a:t>
            </a:r>
            <a:fld id="{522F644A-DABE-4F71-BD77-229F4AFA81CE}" type="slidenum">
              <a:rPr lang="en-GB" smtClean="0"/>
              <a:pPr/>
              <a:t>‹#›</a:t>
            </a:fld>
            <a:endParaRPr lang="en-GB" dirty="0"/>
          </a:p>
        </p:txBody>
      </p:sp>
    </p:spTree>
    <p:extLst>
      <p:ext uri="{BB962C8B-B14F-4D97-AF65-F5344CB8AC3E}">
        <p14:creationId xmlns:p14="http://schemas.microsoft.com/office/powerpoint/2010/main" val="368876861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hf hdr="0"/>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25">
          <p15:clr>
            <a:srgbClr val="F26B43"/>
          </p15:clr>
        </p15:guide>
        <p15:guide id="5" orient="horz" pos="3702">
          <p15:clr>
            <a:srgbClr val="F26B43"/>
          </p15:clr>
        </p15:guide>
        <p15:guide id="6" pos="735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rmAutofit/>
          </a:bodyPr>
          <a:lstStyle/>
          <a:p>
            <a:r>
              <a:rPr lang="en-GB" noProof="0" dirty="0" err="1"/>
              <a:t>Klik</a:t>
            </a:r>
            <a:r>
              <a:rPr lang="en-GB" noProof="0" dirty="0"/>
              <a:t> om </a:t>
            </a:r>
            <a:r>
              <a:rPr lang="en-GB" noProof="0" dirty="0" err="1"/>
              <a:t>stijl</a:t>
            </a:r>
            <a:r>
              <a:rPr lang="en-GB" noProof="0" dirty="0"/>
              <a:t> te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rmAutofit/>
          </a:bodyPr>
          <a:lstStyle/>
          <a:p>
            <a:pPr lvl="0"/>
            <a:r>
              <a:rPr lang="en-GB" noProof="0" dirty="0" err="1"/>
              <a:t>Klikken</a:t>
            </a:r>
            <a:r>
              <a:rPr lang="en-GB" noProof="0" dirty="0"/>
              <a:t> om de </a:t>
            </a:r>
            <a:r>
              <a:rPr lang="en-GB" noProof="0" dirty="0" err="1"/>
              <a:t>tekststijl</a:t>
            </a:r>
            <a:r>
              <a:rPr lang="en-GB" noProof="0" dirty="0"/>
              <a:t> van het model te </a:t>
            </a:r>
            <a:r>
              <a:rPr lang="en-GB" noProof="0" dirty="0" err="1"/>
              <a:t>bewerken</a:t>
            </a:r>
            <a:endParaRPr lang="en-GB" noProof="0" dirty="0"/>
          </a:p>
          <a:p>
            <a:pPr lvl="1"/>
            <a:r>
              <a:rPr lang="en-GB" noProof="0" dirty="0"/>
              <a:t>First level body text</a:t>
            </a:r>
          </a:p>
          <a:p>
            <a:pPr lvl="2"/>
            <a:r>
              <a:rPr lang="en-GB" noProof="0" dirty="0"/>
              <a:t>Second level</a:t>
            </a:r>
          </a:p>
          <a:p>
            <a:pPr lvl="3"/>
            <a:r>
              <a:rPr lang="en-GB" noProof="0" dirty="0"/>
              <a:t>Third level</a:t>
            </a:r>
          </a:p>
          <a:p>
            <a:pPr lvl="4"/>
            <a:r>
              <a:rPr lang="en-GB" noProof="0" dirty="0"/>
              <a:t>Fourth level</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000">
                <a:solidFill>
                  <a:schemeClr val="tx1"/>
                </a:solidFill>
                <a:latin typeface="+mn-lt"/>
              </a:defRPr>
            </a:lvl1pPr>
          </a:lstStyle>
          <a:p>
            <a:fld id="{D7E3ECEC-7E7B-4FB9-BAE8-5C10F12795EA}" type="datetimeFigureOut">
              <a:rPr lang="en-US" smtClean="0"/>
              <a:t>6/1/2026</a:t>
            </a:fld>
            <a:endParaRPr lang="en-US"/>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000">
                <a:solidFill>
                  <a:schemeClr val="tx1"/>
                </a:solidFill>
                <a:latin typeface="+mn-lt"/>
              </a:defRPr>
            </a:lvl1pPr>
          </a:lstStyle>
          <a:p>
            <a:endParaRPr lang="en-US"/>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000">
                <a:solidFill>
                  <a:schemeClr val="tx1"/>
                </a:solidFill>
                <a:latin typeface="ABN AMRO Sans SemiBold" panose="020B0704040000000004" pitchFamily="34" charset="0"/>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9436362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Lst>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25">
          <p15:clr>
            <a:srgbClr val="F26B43"/>
          </p15:clr>
        </p15:guide>
        <p15:guide id="5" orient="horz" pos="3702">
          <p15:clr>
            <a:srgbClr val="F26B43"/>
          </p15:clr>
        </p15:guide>
        <p15:guide id="6" pos="735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F7877-577B-4494-791D-FDEE9AC0ECDE}"/>
              </a:ext>
            </a:extLst>
          </p:cNvPr>
          <p:cNvSpPr>
            <a:spLocks noGrp="1"/>
          </p:cNvSpPr>
          <p:nvPr>
            <p:ph type="title"/>
          </p:nvPr>
        </p:nvSpPr>
        <p:spPr>
          <a:xfrm>
            <a:off x="515938" y="568800"/>
            <a:ext cx="11160125" cy="432000"/>
          </a:xfrm>
          <a:prstGeom prst="rect">
            <a:avLst/>
          </a:prstGeom>
        </p:spPr>
        <p:txBody>
          <a:bodyPr vert="horz" lIns="0" tIns="0" rIns="0" bIns="0" rtlCol="0" anchor="ctr" anchorCtr="0">
            <a:normAutofit/>
          </a:bodyPr>
          <a:lstStyle/>
          <a:p>
            <a:r>
              <a:rPr lang="en-GB" noProof="0" dirty="0" err="1"/>
              <a:t>Klik</a:t>
            </a:r>
            <a:r>
              <a:rPr lang="en-GB" noProof="0" dirty="0"/>
              <a:t> om </a:t>
            </a:r>
            <a:r>
              <a:rPr lang="en-GB" noProof="0" dirty="0" err="1"/>
              <a:t>stijl</a:t>
            </a:r>
            <a:r>
              <a:rPr lang="en-GB" noProof="0" dirty="0"/>
              <a:t> te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D3F431C2-FEAF-3628-C76F-D4FBC962B7DA}"/>
              </a:ext>
            </a:extLst>
          </p:cNvPr>
          <p:cNvSpPr>
            <a:spLocks noGrp="1"/>
          </p:cNvSpPr>
          <p:nvPr>
            <p:ph type="body" idx="1"/>
          </p:nvPr>
        </p:nvSpPr>
        <p:spPr>
          <a:xfrm>
            <a:off x="515938" y="1630363"/>
            <a:ext cx="11160125" cy="4246563"/>
          </a:xfrm>
          <a:prstGeom prst="rect">
            <a:avLst/>
          </a:prstGeom>
        </p:spPr>
        <p:txBody>
          <a:bodyPr vert="horz" lIns="0" tIns="0" rIns="0" bIns="0" rtlCol="0">
            <a:normAutofit/>
          </a:bodyPr>
          <a:lstStyle/>
          <a:p>
            <a:pPr lvl="0"/>
            <a:r>
              <a:rPr lang="en-GB" noProof="0" dirty="0" err="1"/>
              <a:t>Klikken</a:t>
            </a:r>
            <a:r>
              <a:rPr lang="en-GB" noProof="0" dirty="0"/>
              <a:t> om de </a:t>
            </a:r>
            <a:r>
              <a:rPr lang="en-GB" noProof="0" dirty="0" err="1"/>
              <a:t>tekststijl</a:t>
            </a:r>
            <a:r>
              <a:rPr lang="en-GB" noProof="0" dirty="0"/>
              <a:t> van het model te </a:t>
            </a:r>
            <a:r>
              <a:rPr lang="en-GB" noProof="0" dirty="0" err="1"/>
              <a:t>bewerken</a:t>
            </a:r>
            <a:endParaRPr lang="en-GB" noProof="0" dirty="0"/>
          </a:p>
          <a:p>
            <a:pPr lvl="1"/>
            <a:r>
              <a:rPr lang="en-GB" noProof="0" dirty="0"/>
              <a:t>First level body text</a:t>
            </a:r>
          </a:p>
          <a:p>
            <a:pPr lvl="2"/>
            <a:r>
              <a:rPr lang="en-GB" noProof="0" dirty="0"/>
              <a:t>Second level</a:t>
            </a:r>
          </a:p>
          <a:p>
            <a:pPr lvl="3"/>
            <a:r>
              <a:rPr lang="en-GB" noProof="0" dirty="0"/>
              <a:t>Third level</a:t>
            </a:r>
          </a:p>
          <a:p>
            <a:pPr lvl="4"/>
            <a:r>
              <a:rPr lang="en-GB" noProof="0" dirty="0"/>
              <a:t>Fourth level</a:t>
            </a:r>
          </a:p>
        </p:txBody>
      </p:sp>
      <p:sp>
        <p:nvSpPr>
          <p:cNvPr id="4" name="Tijdelijke aanduiding voor datum 3">
            <a:extLst>
              <a:ext uri="{FF2B5EF4-FFF2-40B4-BE49-F238E27FC236}">
                <a16:creationId xmlns:a16="http://schemas.microsoft.com/office/drawing/2014/main" id="{3FBB21BB-55CA-4978-722F-7FB95CB16757}"/>
              </a:ext>
            </a:extLst>
          </p:cNvPr>
          <p:cNvSpPr>
            <a:spLocks noGrp="1"/>
          </p:cNvSpPr>
          <p:nvPr>
            <p:ph type="dt" sz="half" idx="2"/>
          </p:nvPr>
        </p:nvSpPr>
        <p:spPr>
          <a:xfrm>
            <a:off x="7647121" y="6300000"/>
            <a:ext cx="3578943" cy="180000"/>
          </a:xfrm>
          <a:prstGeom prst="rect">
            <a:avLst/>
          </a:prstGeom>
        </p:spPr>
        <p:txBody>
          <a:bodyPr vert="horz" lIns="0" tIns="0" rIns="0" bIns="0" rtlCol="0" anchor="ctr"/>
          <a:lstStyle>
            <a:lvl1pPr algn="r">
              <a:lnSpc>
                <a:spcPct val="100000"/>
              </a:lnSpc>
              <a:defRPr sz="1000">
                <a:solidFill>
                  <a:schemeClr val="tx1"/>
                </a:solidFill>
                <a:latin typeface="ABN AMRO Sans" panose="020B0504040000000004" pitchFamily="34" charset="0"/>
              </a:defRPr>
            </a:lvl1pPr>
          </a:lstStyle>
          <a:p>
            <a:fld id="{A199B525-8F11-4610-AB56-87D82A63D45E}" type="datetime1">
              <a:rPr lang="nl-NL" smtClean="0"/>
              <a:pPr/>
              <a:t>1-6-2026</a:t>
            </a:fld>
            <a:endParaRPr lang="en-GB" dirty="0"/>
          </a:p>
        </p:txBody>
      </p:sp>
      <p:sp>
        <p:nvSpPr>
          <p:cNvPr id="5" name="Tijdelijke aanduiding voor voettekst 4">
            <a:extLst>
              <a:ext uri="{FF2B5EF4-FFF2-40B4-BE49-F238E27FC236}">
                <a16:creationId xmlns:a16="http://schemas.microsoft.com/office/drawing/2014/main" id="{7D6E4CAC-8C47-61E9-823F-C59F7F1656B7}"/>
              </a:ext>
            </a:extLst>
          </p:cNvPr>
          <p:cNvSpPr>
            <a:spLocks noGrp="1"/>
          </p:cNvSpPr>
          <p:nvPr>
            <p:ph type="ftr" sz="quarter" idx="3"/>
          </p:nvPr>
        </p:nvSpPr>
        <p:spPr>
          <a:xfrm>
            <a:off x="515939" y="6300000"/>
            <a:ext cx="6480000" cy="180000"/>
          </a:xfrm>
          <a:prstGeom prst="rect">
            <a:avLst/>
          </a:prstGeom>
        </p:spPr>
        <p:txBody>
          <a:bodyPr vert="horz" lIns="0" tIns="0" rIns="0" bIns="0" rtlCol="0" anchor="ctr"/>
          <a:lstStyle>
            <a:lvl1pPr algn="l">
              <a:defRPr sz="1000">
                <a:solidFill>
                  <a:schemeClr val="tx1"/>
                </a:solidFill>
                <a:latin typeface="+mn-lt"/>
                <a:cs typeface="Arial" panose="020B0604020202020204" pitchFamily="34" charset="0"/>
              </a:defRPr>
            </a:lvl1pPr>
          </a:lstStyle>
          <a:p>
            <a:r>
              <a:rPr lang="en-GB" dirty="0"/>
              <a:t>Insert footer via the 'insert' tab</a:t>
            </a:r>
          </a:p>
        </p:txBody>
      </p:sp>
      <p:sp>
        <p:nvSpPr>
          <p:cNvPr id="6" name="Tijdelijke aanduiding voor dianummer 5">
            <a:extLst>
              <a:ext uri="{FF2B5EF4-FFF2-40B4-BE49-F238E27FC236}">
                <a16:creationId xmlns:a16="http://schemas.microsoft.com/office/drawing/2014/main" id="{4B15C733-5DB8-4E7C-1190-63B54B3C7F0D}"/>
              </a:ext>
            </a:extLst>
          </p:cNvPr>
          <p:cNvSpPr>
            <a:spLocks noGrp="1"/>
          </p:cNvSpPr>
          <p:nvPr>
            <p:ph type="sldNum" sz="quarter" idx="4"/>
          </p:nvPr>
        </p:nvSpPr>
        <p:spPr>
          <a:xfrm>
            <a:off x="11226063" y="6300000"/>
            <a:ext cx="450000" cy="180000"/>
          </a:xfrm>
          <a:prstGeom prst="rect">
            <a:avLst/>
          </a:prstGeom>
        </p:spPr>
        <p:txBody>
          <a:bodyPr vert="horz" lIns="0" tIns="0" rIns="0" bIns="0" rtlCol="0" anchor="ctr"/>
          <a:lstStyle>
            <a:lvl1pPr algn="r">
              <a:defRPr sz="1000">
                <a:solidFill>
                  <a:schemeClr val="tx1"/>
                </a:solidFill>
                <a:latin typeface="ABN AMRO Sans SemiBold" panose="020B0704040000000004" pitchFamily="34" charset="0"/>
              </a:defRPr>
            </a:lvl1pPr>
          </a:lstStyle>
          <a:p>
            <a:r>
              <a:rPr lang="en-GB" dirty="0">
                <a:latin typeface="ABN AMRO Sans" panose="020B0504040000000004" pitchFamily="34" charset="0"/>
              </a:rPr>
              <a:t> |    </a:t>
            </a:r>
            <a:fld id="{522F644A-DABE-4F71-BD77-229F4AFA81CE}" type="slidenum">
              <a:rPr lang="en-GB" smtClean="0"/>
              <a:pPr/>
              <a:t>‹#›</a:t>
            </a:fld>
            <a:endParaRPr lang="en-GB" dirty="0"/>
          </a:p>
        </p:txBody>
      </p:sp>
    </p:spTree>
    <p:extLst>
      <p:ext uri="{BB962C8B-B14F-4D97-AF65-F5344CB8AC3E}">
        <p14:creationId xmlns:p14="http://schemas.microsoft.com/office/powerpoint/2010/main" val="1911508137"/>
      </p:ext>
    </p:extLst>
  </p:cSld>
  <p:clrMap bg1="lt1" tx1="dk1" bg2="lt2" tx2="dk2" accent1="accent1" accent2="accent2" accent3="accent3" accent4="accent4" accent5="accent5" accent6="accent6" hlink="hlink" folHlink="folHlink"/>
  <p:hf hdr="0"/>
  <p:txStyles>
    <p:titleStyle>
      <a:lvl1pPr algn="l" defTabSz="914377" rtl="0" eaLnBrk="1" latinLnBrk="0" hangingPunct="1">
        <a:lnSpc>
          <a:spcPct val="100000"/>
        </a:lnSpc>
        <a:spcBef>
          <a:spcPct val="0"/>
        </a:spcBef>
        <a:buNone/>
        <a:defRPr sz="2800" kern="1200">
          <a:solidFill>
            <a:schemeClr val="tx1"/>
          </a:solidFill>
          <a:latin typeface="ABN AMRO Sans SemiBold" panose="020B0704040000000004" pitchFamily="34" charset="0"/>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ABN AMRO Sans SemiBold" panose="020B0704040000000004" pitchFamily="34" charset="0"/>
          <a:ea typeface="+mn-ea"/>
          <a:cs typeface="+mn-cs"/>
        </a:defRPr>
      </a:lvl1pPr>
      <a:lvl2pPr marL="0" indent="0" algn="l" defTabSz="914377" rtl="0" eaLnBrk="1" latinLnBrk="0" hangingPunct="1">
        <a:lnSpc>
          <a:spcPct val="100000"/>
        </a:lnSpc>
        <a:spcBef>
          <a:spcPts val="168"/>
        </a:spcBef>
        <a:spcAft>
          <a:spcPts val="168"/>
        </a:spcAft>
        <a:buFont typeface="Arial" panose="020B0604020202020204" pitchFamily="34" charset="0"/>
        <a:buNone/>
        <a:defRPr sz="1400" kern="1200">
          <a:solidFill>
            <a:schemeClr val="tx2"/>
          </a:solidFill>
          <a:latin typeface="ABN AMRO Sans" panose="020B0504040000000004" pitchFamily="34" charset="0"/>
          <a:ea typeface="+mn-ea"/>
          <a:cs typeface="+mn-cs"/>
        </a:defRPr>
      </a:lvl2pPr>
      <a:lvl3pPr marL="223194" indent="-223194" algn="l" defTabSz="914377" rtl="0" eaLnBrk="1" latinLnBrk="0" hangingPunct="1">
        <a:lnSpc>
          <a:spcPct val="100000"/>
        </a:lnSpc>
        <a:spcBef>
          <a:spcPts val="168"/>
        </a:spcBef>
        <a:spcAft>
          <a:spcPts val="168"/>
        </a:spcAft>
        <a:buClr>
          <a:schemeClr val="accent1"/>
        </a:buClr>
        <a:buFont typeface="Symbol" panose="05050102010706020507" pitchFamily="18" charset="2"/>
        <a:buChar char=""/>
        <a:defRPr sz="1400" kern="1200">
          <a:solidFill>
            <a:schemeClr val="tx2"/>
          </a:solidFill>
          <a:latin typeface="ABN AMRO Sans" panose="020B0504040000000004" pitchFamily="34" charset="0"/>
          <a:ea typeface="+mn-ea"/>
          <a:cs typeface="+mn-cs"/>
        </a:defRPr>
      </a:lvl3pPr>
      <a:lvl4pPr marL="446389" indent="-223194" algn="l" defTabSz="914377" rtl="0" eaLnBrk="1" latinLnBrk="0" hangingPunct="1">
        <a:lnSpc>
          <a:spcPct val="100000"/>
        </a:lnSpc>
        <a:spcBef>
          <a:spcPts val="168"/>
        </a:spcBef>
        <a:spcAft>
          <a:spcPts val="168"/>
        </a:spcAft>
        <a:buFont typeface="ABN AMRO Sans" panose="020B0504040000000004" pitchFamily="34" charset="0"/>
        <a:buChar char="–"/>
        <a:defRPr sz="1400" kern="1200">
          <a:solidFill>
            <a:schemeClr val="tx2"/>
          </a:solidFill>
          <a:latin typeface="ABN AMRO Sans" panose="020B0504040000000004" pitchFamily="34" charset="0"/>
          <a:ea typeface="+mn-ea"/>
          <a:cs typeface="+mn-cs"/>
        </a:defRPr>
      </a:lvl4pPr>
      <a:lvl5pPr marL="669583" indent="-223194" algn="l" defTabSz="914377" rtl="0" eaLnBrk="1" latinLnBrk="0" hangingPunct="1">
        <a:lnSpc>
          <a:spcPct val="100000"/>
        </a:lnSpc>
        <a:spcBef>
          <a:spcPts val="168"/>
        </a:spcBef>
        <a:spcAft>
          <a:spcPts val="168"/>
        </a:spcAft>
        <a:buFont typeface="Arial" panose="020B0604020202020204" pitchFamily="34" charset="0"/>
        <a:buChar char="•"/>
        <a:defRPr sz="1400" kern="1200">
          <a:solidFill>
            <a:schemeClr val="tx2"/>
          </a:solidFill>
          <a:latin typeface="ABN AMRO Sans" panose="020B050404000000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25">
          <p15:clr>
            <a:srgbClr val="F26B43"/>
          </p15:clr>
        </p15:guide>
        <p15:guide id="5" orient="horz" pos="3702">
          <p15:clr>
            <a:srgbClr val="F26B43"/>
          </p15:clr>
        </p15:guide>
        <p15:guide id="6" pos="73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8.xml"/></Relationships>
</file>

<file path=ppt/slides/_rels/slide10.xml.rels><?xml version="1.0" encoding="UTF-8" standalone="yes"?>
<Relationships xmlns="http://schemas.openxmlformats.org/package/2006/relationships"><Relationship Id="rId3" Type="http://schemas.openxmlformats.org/officeDocument/2006/relationships/hyperlink" Target="https://finance.yahoo.com/news/invest-15-000-8-smart-204545415.html" TargetMode="External"/><Relationship Id="rId2" Type="http://schemas.openxmlformats.org/officeDocument/2006/relationships/image" Target="../media/image41.jpeg"/><Relationship Id="rId1" Type="http://schemas.openxmlformats.org/officeDocument/2006/relationships/slideLayout" Target="../slideLayouts/slideLayout144.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4.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nvergent.org/" TargetMode="External"/><Relationship Id="rId2" Type="http://schemas.openxmlformats.org/officeDocument/2006/relationships/image" Target="../media/image44.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14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1.xml"/><Relationship Id="rId1" Type="http://schemas.openxmlformats.org/officeDocument/2006/relationships/slideLayout" Target="../slideLayouts/slideLayout134.xml"/><Relationship Id="rId6" Type="http://schemas.openxmlformats.org/officeDocument/2006/relationships/image" Target="../media/image32.svg"/><Relationship Id="rId5" Type="http://schemas.openxmlformats.org/officeDocument/2006/relationships/image" Target="../media/image31.svg"/><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6CC354-5E42-FD1E-1F05-97E5D4510FA0}"/>
              </a:ext>
            </a:extLst>
          </p:cNvPr>
          <p:cNvSpPr>
            <a:spLocks noGrp="1"/>
          </p:cNvSpPr>
          <p:nvPr>
            <p:ph type="title"/>
          </p:nvPr>
        </p:nvSpPr>
        <p:spPr/>
        <p:txBody>
          <a:bodyPr anchor="t">
            <a:normAutofit/>
          </a:bodyPr>
          <a:lstStyle/>
          <a:p>
            <a:pPr>
              <a:lnSpc>
                <a:spcPct val="90000"/>
              </a:lnSpc>
            </a:pPr>
            <a:r>
              <a:rPr lang="en-GB" sz="2800" dirty="0"/>
              <a:t>Partnerships for Innovation</a:t>
            </a:r>
            <a:endParaRPr lang="en-US" sz="2800" dirty="0"/>
          </a:p>
        </p:txBody>
      </p:sp>
      <p:sp>
        <p:nvSpPr>
          <p:cNvPr id="10" name="Text Placeholder 2">
            <a:extLst>
              <a:ext uri="{FF2B5EF4-FFF2-40B4-BE49-F238E27FC236}">
                <a16:creationId xmlns:a16="http://schemas.microsoft.com/office/drawing/2014/main" id="{39E06F45-AB54-8398-AFC0-CBEBD8E06651}"/>
              </a:ext>
            </a:extLst>
          </p:cNvPr>
          <p:cNvSpPr>
            <a:spLocks noGrp="1"/>
          </p:cNvSpPr>
          <p:nvPr>
            <p:ph type="body" sz="quarter" idx="11"/>
          </p:nvPr>
        </p:nvSpPr>
        <p:spPr>
          <a:xfrm>
            <a:off x="5558399" y="2091825"/>
            <a:ext cx="6117663" cy="684000"/>
          </a:xfrm>
        </p:spPr>
        <p:txBody>
          <a:bodyPr vert="horz" lIns="0" tIns="0" rIns="0" bIns="0" rtlCol="0">
            <a:normAutofit/>
          </a:bodyPr>
          <a:lstStyle/>
          <a:p>
            <a:pPr defTabSz="796339" fontAlgn="base">
              <a:lnSpc>
                <a:spcPct val="90000"/>
              </a:lnSpc>
              <a:spcBef>
                <a:spcPct val="0"/>
              </a:spcBef>
              <a:spcAft>
                <a:spcPct val="40000"/>
              </a:spcAft>
              <a:buClr>
                <a:srgbClr val="004C4C"/>
              </a:buClr>
              <a:defRPr/>
            </a:pPr>
            <a:r>
              <a:rPr kumimoji="0" lang="en-GB" sz="2400" b="0" i="0" u="none" strike="noStrike" kern="0" cap="none" spc="0" normalizeH="0" baseline="0" noProof="0" dirty="0">
                <a:ln>
                  <a:noFill/>
                </a:ln>
                <a:effectLst/>
                <a:uLnTx/>
                <a:uFillTx/>
              </a:rPr>
              <a:t>How Banks Decide Which Fintechs to Partner With</a:t>
            </a:r>
          </a:p>
        </p:txBody>
      </p:sp>
      <p:sp>
        <p:nvSpPr>
          <p:cNvPr id="12" name="Text Placeholder 3">
            <a:extLst>
              <a:ext uri="{FF2B5EF4-FFF2-40B4-BE49-F238E27FC236}">
                <a16:creationId xmlns:a16="http://schemas.microsoft.com/office/drawing/2014/main" id="{9C7484C0-198C-E5F4-6575-A1CB74F22BE2}"/>
              </a:ext>
            </a:extLst>
          </p:cNvPr>
          <p:cNvSpPr>
            <a:spLocks noGrp="1"/>
          </p:cNvSpPr>
          <p:nvPr>
            <p:ph type="body" sz="quarter" idx="12"/>
          </p:nvPr>
        </p:nvSpPr>
        <p:spPr>
          <a:xfrm>
            <a:off x="5558400" y="3150000"/>
            <a:ext cx="5580062" cy="1288650"/>
          </a:xfrm>
        </p:spPr>
        <p:txBody>
          <a:bodyPr>
            <a:normAutofit/>
          </a:bodyPr>
          <a:lstStyle/>
          <a:p>
            <a:r>
              <a:rPr lang="en-US" dirty="0"/>
              <a:t>Laurens Hamerlinck</a:t>
            </a:r>
          </a:p>
          <a:p>
            <a:r>
              <a:rPr lang="en-US" dirty="0"/>
              <a:t>Head of Fintech Venturing</a:t>
            </a:r>
          </a:p>
          <a:p>
            <a:r>
              <a:rPr lang="en-US" dirty="0"/>
              <a:t>June 2026 – AMSTERDAM BANKING FORUM</a:t>
            </a:r>
          </a:p>
        </p:txBody>
      </p:sp>
      <p:pic>
        <p:nvPicPr>
          <p:cNvPr id="4" name="Picture 4" descr="Handdruk schets. business concept mensen handshakes vector doodles.  illustratie handdruk zakelijke samenwerking, hand schets tekening | Premium  Vector">
            <a:extLst>
              <a:ext uri="{FF2B5EF4-FFF2-40B4-BE49-F238E27FC236}">
                <a16:creationId xmlns:a16="http://schemas.microsoft.com/office/drawing/2014/main" id="{5BBEB73A-52DE-4E45-9102-E7A07A222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62" r="17953"/>
          <a:stretch/>
        </p:blipFill>
        <p:spPr bwMode="auto">
          <a:xfrm>
            <a:off x="-8188" y="320103"/>
            <a:ext cx="5158800" cy="6192000"/>
          </a:xfrm>
          <a:custGeom>
            <a:avLst/>
            <a:gdLst>
              <a:gd name="connsiteX0" fmla="*/ 3692387 w 5145088"/>
              <a:gd name="connsiteY0" fmla="*/ 579 h 6177689"/>
              <a:gd name="connsiteX1" fmla="*/ 4022457 w 5145088"/>
              <a:gd name="connsiteY1" fmla="*/ 249214 h 6177689"/>
              <a:gd name="connsiteX2" fmla="*/ 5124768 w 5145088"/>
              <a:gd name="connsiteY2" fmla="*/ 3272045 h 6177689"/>
              <a:gd name="connsiteX3" fmla="*/ 5115266 w 5145088"/>
              <a:gd name="connsiteY3" fmla="*/ 3557217 h 6177689"/>
              <a:gd name="connsiteX4" fmla="*/ 4003452 w 5145088"/>
              <a:gd name="connsiteY4" fmla="*/ 5962174 h 6177689"/>
              <a:gd name="connsiteX5" fmla="*/ 3499809 w 5145088"/>
              <a:gd name="connsiteY5" fmla="*/ 6142783 h 6177689"/>
              <a:gd name="connsiteX6" fmla="*/ 1105133 w 5145088"/>
              <a:gd name="connsiteY6" fmla="*/ 5021104 h 6177689"/>
              <a:gd name="connsiteX7" fmla="*/ 915080 w 5145088"/>
              <a:gd name="connsiteY7" fmla="*/ 4811977 h 6177689"/>
              <a:gd name="connsiteX8" fmla="*/ 6804 w 5145088"/>
              <a:gd name="connsiteY8" fmla="*/ 2321241 h 6177689"/>
              <a:gd name="connsiteX9" fmla="*/ 0 w 5145088"/>
              <a:gd name="connsiteY9" fmla="*/ 2302584 h 6177689"/>
              <a:gd name="connsiteX10" fmla="*/ 0 w 5145088"/>
              <a:gd name="connsiteY10" fmla="*/ 1322920 h 6177689"/>
              <a:gd name="connsiteX11" fmla="*/ 40833 w 5145088"/>
              <a:gd name="connsiteY11" fmla="*/ 1304353 h 6177689"/>
              <a:gd name="connsiteX12" fmla="*/ 3547323 w 5145088"/>
              <a:gd name="connsiteY12" fmla="*/ 21075 h 6177689"/>
              <a:gd name="connsiteX13" fmla="*/ 3692387 w 5145088"/>
              <a:gd name="connsiteY13" fmla="*/ 579 h 617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5088" h="6177689">
                <a:moveTo>
                  <a:pt x="3692387" y="579"/>
                </a:moveTo>
                <a:cubicBezTo>
                  <a:pt x="3837155" y="8599"/>
                  <a:pt x="3972568" y="99498"/>
                  <a:pt x="4022457" y="249214"/>
                </a:cubicBezTo>
                <a:cubicBezTo>
                  <a:pt x="4022457" y="249214"/>
                  <a:pt x="4022457" y="249214"/>
                  <a:pt x="5124768" y="3272045"/>
                </a:cubicBezTo>
                <a:cubicBezTo>
                  <a:pt x="5153276" y="3367102"/>
                  <a:pt x="5153276" y="3471665"/>
                  <a:pt x="5115266" y="3557217"/>
                </a:cubicBezTo>
                <a:cubicBezTo>
                  <a:pt x="5115266" y="3557217"/>
                  <a:pt x="5115266" y="3557217"/>
                  <a:pt x="4003452" y="5962174"/>
                </a:cubicBezTo>
                <a:cubicBezTo>
                  <a:pt x="3908425" y="6152289"/>
                  <a:pt x="3689863" y="6228335"/>
                  <a:pt x="3499809" y="6142783"/>
                </a:cubicBezTo>
                <a:cubicBezTo>
                  <a:pt x="3499809" y="6142783"/>
                  <a:pt x="3499809" y="6142783"/>
                  <a:pt x="1105133" y="5021104"/>
                </a:cubicBezTo>
                <a:cubicBezTo>
                  <a:pt x="1019609" y="4983081"/>
                  <a:pt x="943588" y="4907035"/>
                  <a:pt x="915080" y="4811977"/>
                </a:cubicBezTo>
                <a:cubicBezTo>
                  <a:pt x="915080" y="4811977"/>
                  <a:pt x="915080" y="4811977"/>
                  <a:pt x="6804" y="2321241"/>
                </a:cubicBezTo>
                <a:lnTo>
                  <a:pt x="0" y="2302584"/>
                </a:lnTo>
                <a:lnTo>
                  <a:pt x="0" y="1322920"/>
                </a:lnTo>
                <a:lnTo>
                  <a:pt x="40833" y="1304353"/>
                </a:lnTo>
                <a:cubicBezTo>
                  <a:pt x="40833" y="1304353"/>
                  <a:pt x="40833" y="1304353"/>
                  <a:pt x="3547323" y="21075"/>
                </a:cubicBezTo>
                <a:cubicBezTo>
                  <a:pt x="3594836" y="4440"/>
                  <a:pt x="3644131" y="-2095"/>
                  <a:pt x="3692387" y="579"/>
                </a:cubicBezTo>
                <a:close/>
              </a:path>
            </a:pathLst>
          </a:custGeom>
          <a:solidFill>
            <a:srgbClr val="FFFFFF"/>
          </a:solidFill>
        </p:spPr>
      </p:pic>
    </p:spTree>
    <p:extLst>
      <p:ext uri="{BB962C8B-B14F-4D97-AF65-F5344CB8AC3E}">
        <p14:creationId xmlns:p14="http://schemas.microsoft.com/office/powerpoint/2010/main" val="185891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4F1E-1443-E5FC-9ADC-AB312C7B5175}"/>
              </a:ext>
            </a:extLst>
          </p:cNvPr>
          <p:cNvSpPr>
            <a:spLocks noGrp="1"/>
          </p:cNvSpPr>
          <p:nvPr>
            <p:ph type="title"/>
          </p:nvPr>
        </p:nvSpPr>
        <p:spPr>
          <a:xfrm>
            <a:off x="7223912" y="822960"/>
            <a:ext cx="4243345" cy="1089702"/>
          </a:xfrm>
        </p:spPr>
        <p:txBody>
          <a:bodyPr anchor="t">
            <a:normAutofit/>
          </a:bodyPr>
          <a:lstStyle/>
          <a:p>
            <a:r>
              <a:rPr lang="en-GB" sz="2600" dirty="0"/>
              <a:t>Our Fintech Approach </a:t>
            </a:r>
            <a:br>
              <a:rPr lang="en-GB" sz="2600" dirty="0"/>
            </a:br>
            <a:r>
              <a:rPr lang="en-GB" sz="2600" dirty="0">
                <a:latin typeface="+mn-lt"/>
              </a:rPr>
              <a:t>Part 1: Pipeline + Exposure</a:t>
            </a:r>
            <a:endParaRPr lang="nl-NL" sz="2600" dirty="0">
              <a:latin typeface="+mn-lt"/>
            </a:endParaRPr>
          </a:p>
        </p:txBody>
      </p:sp>
      <p:pic>
        <p:nvPicPr>
          <p:cNvPr id="6" name="Picture Placeholder 5">
            <a:extLst>
              <a:ext uri="{FF2B5EF4-FFF2-40B4-BE49-F238E27FC236}">
                <a16:creationId xmlns:a16="http://schemas.microsoft.com/office/drawing/2014/main" id="{BE8A94E8-733F-64FA-5A2E-2DF13EAF110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366" r="1593" b="-1"/>
          <a:stretch>
            <a:fillRect/>
          </a:stretch>
        </p:blipFill>
        <p:spPr>
          <a:xfrm>
            <a:off x="20" y="10"/>
            <a:ext cx="6548514" cy="6100454"/>
          </a:xfrm>
          <a:noFill/>
        </p:spPr>
      </p:pic>
      <p:sp>
        <p:nvSpPr>
          <p:cNvPr id="4" name="Content Placeholder 3">
            <a:extLst>
              <a:ext uri="{FF2B5EF4-FFF2-40B4-BE49-F238E27FC236}">
                <a16:creationId xmlns:a16="http://schemas.microsoft.com/office/drawing/2014/main" id="{11FEA1D9-B782-D34B-49F5-FCA6794E4B99}"/>
              </a:ext>
            </a:extLst>
          </p:cNvPr>
          <p:cNvSpPr>
            <a:spLocks noGrp="1"/>
          </p:cNvSpPr>
          <p:nvPr>
            <p:ph sz="quarter" idx="14"/>
          </p:nvPr>
        </p:nvSpPr>
        <p:spPr>
          <a:xfrm>
            <a:off x="7223069" y="1988820"/>
            <a:ext cx="4244188" cy="4111644"/>
          </a:xfrm>
        </p:spPr>
        <p:txBody>
          <a:bodyPr anchor="ctr">
            <a:normAutofit/>
          </a:bodyPr>
          <a:lstStyle/>
          <a:p>
            <a:pPr marL="285750" lvl="0" indent="-285750">
              <a:buFont typeface="Arial" panose="020B0604020202020204" pitchFamily="34" charset="0"/>
              <a:buChar char="•"/>
            </a:pPr>
            <a:r>
              <a:rPr lang="en-GB" sz="2000" b="1" dirty="0">
                <a:latin typeface="ABN AMRO Sans" panose="020B0504040000000004" pitchFamily="34" charset="0"/>
              </a:rPr>
              <a:t>Dedicated </a:t>
            </a:r>
            <a:r>
              <a:rPr lang="en-GB" sz="2000" dirty="0">
                <a:latin typeface="ABN AMRO Sans" panose="020B0504040000000004" pitchFamily="34" charset="0"/>
              </a:rPr>
              <a:t>fintech team</a:t>
            </a:r>
          </a:p>
          <a:p>
            <a:pPr marL="285750" lvl="0" indent="-285750">
              <a:buFont typeface="Arial" panose="020B0604020202020204" pitchFamily="34" charset="0"/>
              <a:buChar char="•"/>
            </a:pPr>
            <a:endParaRPr lang="en-US" sz="2000" dirty="0">
              <a:latin typeface="ABN AMRO Sans" panose="020B0504040000000004" pitchFamily="34" charset="0"/>
            </a:endParaRPr>
          </a:p>
          <a:p>
            <a:pPr marL="285750" lvl="0" indent="-285750">
              <a:buFont typeface="Arial" panose="020B0604020202020204" pitchFamily="34" charset="0"/>
              <a:buChar char="•"/>
            </a:pPr>
            <a:r>
              <a:rPr lang="en-GB" sz="2000" dirty="0">
                <a:latin typeface="ABN AMRO Sans" panose="020B0504040000000004" pitchFamily="34" charset="0"/>
              </a:rPr>
              <a:t>Supported by </a:t>
            </a:r>
            <a:r>
              <a:rPr lang="en-GB" sz="2000" b="1" dirty="0">
                <a:latin typeface="ABN AMRO Sans" panose="020B0504040000000004" pitchFamily="34" charset="0"/>
              </a:rPr>
              <a:t>top tier investment firms</a:t>
            </a:r>
            <a:endParaRPr lang="en-US" sz="2000" b="1" dirty="0">
              <a:latin typeface="ABN AMRO Sans" panose="020B0504040000000004" pitchFamily="34" charset="0"/>
            </a:endParaRPr>
          </a:p>
          <a:p>
            <a:pPr marL="285750" lvl="0" indent="-285750">
              <a:buFont typeface="Arial" panose="020B0604020202020204" pitchFamily="34" charset="0"/>
              <a:buChar char="•"/>
            </a:pPr>
            <a:endParaRPr lang="en-US" sz="2000" dirty="0">
              <a:latin typeface="ABN AMRO Sans" panose="020B0504040000000004" pitchFamily="34" charset="0"/>
            </a:endParaRPr>
          </a:p>
          <a:p>
            <a:pPr marL="285750" lvl="0" indent="-285750">
              <a:buFont typeface="Arial" panose="020B0604020202020204" pitchFamily="34" charset="0"/>
              <a:buChar char="•"/>
            </a:pPr>
            <a:r>
              <a:rPr lang="en-US" sz="2000" dirty="0">
                <a:latin typeface="ABN AMRO Sans" panose="020B0504040000000004" pitchFamily="34" charset="0"/>
              </a:rPr>
              <a:t>Upfront </a:t>
            </a:r>
            <a:r>
              <a:rPr lang="en-US" sz="2000" b="1" dirty="0">
                <a:latin typeface="ABN AMRO Sans" panose="020B0504040000000004" pitchFamily="34" charset="0"/>
              </a:rPr>
              <a:t>skin-in-the-game</a:t>
            </a:r>
          </a:p>
          <a:p>
            <a:pPr marL="285750" lvl="0" indent="-285750">
              <a:buFont typeface="Arial" panose="020B0604020202020204" pitchFamily="34" charset="0"/>
              <a:buChar char="•"/>
            </a:pPr>
            <a:endParaRPr lang="en-US" sz="2000" b="1" dirty="0">
              <a:latin typeface="ABN AMRO Sans" panose="020B0504040000000004" pitchFamily="34" charset="0"/>
            </a:endParaRPr>
          </a:p>
          <a:p>
            <a:pPr marL="285750" lvl="0" indent="-285750">
              <a:buFont typeface="Arial" panose="020B0604020202020204" pitchFamily="34" charset="0"/>
              <a:buChar char="•"/>
            </a:pPr>
            <a:r>
              <a:rPr lang="en-US" sz="2000" dirty="0">
                <a:latin typeface="ABN AMRO Sans" panose="020B0504040000000004" pitchFamily="34" charset="0"/>
              </a:rPr>
              <a:t>Also allowing for </a:t>
            </a:r>
            <a:r>
              <a:rPr lang="en-US" sz="2000" b="1" dirty="0">
                <a:latin typeface="ABN AMRO Sans" panose="020B0504040000000004" pitchFamily="34" charset="0"/>
              </a:rPr>
              <a:t>more risk and co-development</a:t>
            </a:r>
            <a:endParaRPr lang="nl-NL" sz="2000" dirty="0">
              <a:latin typeface="ABN AMRO Sans" panose="020B0504040000000004" pitchFamily="34" charset="0"/>
            </a:endParaRPr>
          </a:p>
        </p:txBody>
      </p:sp>
    </p:spTree>
    <p:extLst>
      <p:ext uri="{BB962C8B-B14F-4D97-AF65-F5344CB8AC3E}">
        <p14:creationId xmlns:p14="http://schemas.microsoft.com/office/powerpoint/2010/main" val="7517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84C7-F29C-19D4-7054-E53B424C272F}"/>
              </a:ext>
            </a:extLst>
          </p:cNvPr>
          <p:cNvSpPr>
            <a:spLocks noGrp="1"/>
          </p:cNvSpPr>
          <p:nvPr>
            <p:ph type="title"/>
          </p:nvPr>
        </p:nvSpPr>
        <p:spPr>
          <a:xfrm>
            <a:off x="7223912" y="822960"/>
            <a:ext cx="4243345" cy="1089702"/>
          </a:xfrm>
        </p:spPr>
        <p:txBody>
          <a:bodyPr anchor="t">
            <a:normAutofit/>
          </a:bodyPr>
          <a:lstStyle/>
          <a:p>
            <a:r>
              <a:rPr lang="en-GB" sz="2400" dirty="0"/>
              <a:t>Our Fintech Approach </a:t>
            </a:r>
            <a:br>
              <a:rPr lang="en-GB" sz="2400" dirty="0"/>
            </a:br>
            <a:r>
              <a:rPr lang="en-GB" sz="2400" dirty="0">
                <a:latin typeface="+mn-lt"/>
              </a:rPr>
              <a:t>Part 2: Process </a:t>
            </a:r>
            <a:r>
              <a:rPr lang="en-GB" sz="2400">
                <a:latin typeface="+mn-lt"/>
              </a:rPr>
              <a:t>+ Execution</a:t>
            </a:r>
            <a:endParaRPr lang="nl-NL" sz="2400" dirty="0">
              <a:latin typeface="+mn-lt"/>
            </a:endParaRPr>
          </a:p>
        </p:txBody>
      </p:sp>
      <p:pic>
        <p:nvPicPr>
          <p:cNvPr id="6" name="Picture Placeholder 5">
            <a:extLst>
              <a:ext uri="{FF2B5EF4-FFF2-40B4-BE49-F238E27FC236}">
                <a16:creationId xmlns:a16="http://schemas.microsoft.com/office/drawing/2014/main" id="{F5FA3308-2781-2A01-D964-424B587A54DE}"/>
              </a:ext>
            </a:extLst>
          </p:cNvPr>
          <p:cNvPicPr>
            <a:picLocks noGrp="1" noChangeAspect="1"/>
          </p:cNvPicPr>
          <p:nvPr>
            <p:ph type="pic" sz="quarter" idx="15"/>
          </p:nvPr>
        </p:nvPicPr>
        <p:blipFill>
          <a:blip r:embed="rId2"/>
          <a:srcRect l="22230" r="17389"/>
          <a:stretch>
            <a:fillRect/>
          </a:stretch>
        </p:blipFill>
        <p:spPr>
          <a:xfrm>
            <a:off x="20" y="10"/>
            <a:ext cx="6548514" cy="610045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noFill/>
        </p:spPr>
      </p:pic>
      <p:sp>
        <p:nvSpPr>
          <p:cNvPr id="4" name="Content Placeholder 3">
            <a:extLst>
              <a:ext uri="{FF2B5EF4-FFF2-40B4-BE49-F238E27FC236}">
                <a16:creationId xmlns:a16="http://schemas.microsoft.com/office/drawing/2014/main" id="{9D1DA25D-CF63-14DE-01DB-1CBD62433D4C}"/>
              </a:ext>
            </a:extLst>
          </p:cNvPr>
          <p:cNvSpPr>
            <a:spLocks noGrp="1"/>
          </p:cNvSpPr>
          <p:nvPr>
            <p:ph sz="quarter" idx="14"/>
          </p:nvPr>
        </p:nvSpPr>
        <p:spPr>
          <a:xfrm>
            <a:off x="7223069" y="1988820"/>
            <a:ext cx="4244188" cy="4111644"/>
          </a:xfrm>
        </p:spPr>
        <p:txBody>
          <a:bodyPr anchor="ctr">
            <a:normAutofit/>
          </a:bodyPr>
          <a:lstStyle/>
          <a:p>
            <a:pPr marL="342900" lvl="0" indent="-342900">
              <a:buFont typeface="Arial" panose="020B0604020202020204" pitchFamily="34" charset="0"/>
              <a:buChar char="•"/>
            </a:pPr>
            <a:r>
              <a:rPr lang="en-GB" sz="2000" dirty="0">
                <a:latin typeface="ABN AMRO Sans" panose="020B0504040000000004" pitchFamily="34" charset="0"/>
              </a:rPr>
              <a:t>Focus on </a:t>
            </a:r>
            <a:r>
              <a:rPr lang="en-GB" sz="2000" b="1" dirty="0">
                <a:latin typeface="ABN AMRO Sans" panose="020B0504040000000004" pitchFamily="34" charset="0"/>
              </a:rPr>
              <a:t>finding synergies </a:t>
            </a:r>
            <a:r>
              <a:rPr lang="en-GB" sz="2000" dirty="0">
                <a:latin typeface="ABN AMRO Sans" panose="020B0504040000000004" pitchFamily="34" charset="0"/>
              </a:rPr>
              <a:t>in the business</a:t>
            </a:r>
          </a:p>
          <a:p>
            <a:pPr marL="342900" lvl="0" indent="-342900">
              <a:buFont typeface="Arial" panose="020B0604020202020204" pitchFamily="34" charset="0"/>
              <a:buChar char="•"/>
            </a:pPr>
            <a:endParaRPr lang="en-US" sz="2000" b="1" dirty="0">
              <a:latin typeface="ABN AMRO Sans" panose="020B0504040000000004" pitchFamily="34" charset="0"/>
            </a:endParaRPr>
          </a:p>
          <a:p>
            <a:pPr marL="342900" lvl="0" indent="-342900">
              <a:buFont typeface="Arial" panose="020B0604020202020204" pitchFamily="34" charset="0"/>
              <a:buChar char="•"/>
            </a:pPr>
            <a:r>
              <a:rPr lang="en-GB" sz="2000" b="1" dirty="0">
                <a:latin typeface="ABN AMRO Sans" panose="020B0504040000000004" pitchFamily="34" charset="0"/>
              </a:rPr>
              <a:t>Start small</a:t>
            </a:r>
            <a:r>
              <a:rPr lang="en-GB" sz="2000" dirty="0">
                <a:latin typeface="ABN AMRO Sans" panose="020B0504040000000004" pitchFamily="34" charset="0"/>
              </a:rPr>
              <a:t>, but with scale in mind</a:t>
            </a:r>
            <a:endParaRPr lang="en-US" sz="2000" dirty="0">
              <a:latin typeface="ABN AMRO Sans" panose="020B0504040000000004" pitchFamily="34" charset="0"/>
            </a:endParaRPr>
          </a:p>
          <a:p>
            <a:pPr marL="342900" lvl="0" indent="-342900">
              <a:buFont typeface="Arial" panose="020B0604020202020204" pitchFamily="34" charset="0"/>
              <a:buChar char="•"/>
            </a:pPr>
            <a:endParaRPr lang="en-US" sz="2000" b="1" dirty="0">
              <a:latin typeface="ABN AMRO Sans" panose="020B0504040000000004" pitchFamily="34" charset="0"/>
            </a:endParaRPr>
          </a:p>
          <a:p>
            <a:pPr marL="342900" lvl="0" indent="-342900">
              <a:buFont typeface="Arial" panose="020B0604020202020204" pitchFamily="34" charset="0"/>
              <a:buChar char="•"/>
            </a:pPr>
            <a:r>
              <a:rPr lang="en-US" sz="2000" b="1" dirty="0">
                <a:latin typeface="ABN AMRO Sans" panose="020B0504040000000004" pitchFamily="34" charset="0"/>
              </a:rPr>
              <a:t>Proof of Value and –Execution </a:t>
            </a:r>
            <a:r>
              <a:rPr lang="en-US" sz="2000" dirty="0">
                <a:latin typeface="ABN AMRO Sans" panose="020B0504040000000004" pitchFamily="34" charset="0"/>
              </a:rPr>
              <a:t>through Pilots</a:t>
            </a:r>
          </a:p>
          <a:p>
            <a:pPr marL="342900" lvl="0" indent="-342900">
              <a:buFont typeface="Arial" panose="020B0604020202020204" pitchFamily="34" charset="0"/>
              <a:buChar char="•"/>
            </a:pPr>
            <a:endParaRPr lang="en-US" sz="2000" dirty="0">
              <a:latin typeface="ABN AMRO Sans" panose="020B0504040000000004" pitchFamily="34" charset="0"/>
            </a:endParaRPr>
          </a:p>
          <a:p>
            <a:pPr marL="342900" lvl="0" indent="-342900">
              <a:buFont typeface="Arial" panose="020B0604020202020204" pitchFamily="34" charset="0"/>
              <a:buChar char="•"/>
            </a:pPr>
            <a:r>
              <a:rPr lang="en-US" sz="2000" dirty="0">
                <a:latin typeface="ABN AMRO Sans" panose="020B0504040000000004" pitchFamily="34" charset="0"/>
              </a:rPr>
              <a:t>Actively </a:t>
            </a:r>
            <a:r>
              <a:rPr lang="en-US" sz="2000" b="1" dirty="0">
                <a:latin typeface="ABN AMRO Sans" panose="020B0504040000000004" pitchFamily="34" charset="0"/>
              </a:rPr>
              <a:t>bridge culture gaps </a:t>
            </a:r>
            <a:r>
              <a:rPr lang="en-US" sz="2000" dirty="0">
                <a:latin typeface="ABN AMRO Sans" panose="020B0504040000000004" pitchFamily="34" charset="0"/>
              </a:rPr>
              <a:t>in the process</a:t>
            </a:r>
          </a:p>
          <a:p>
            <a:pPr marL="342900" indent="-342900">
              <a:buFont typeface="Arial" panose="020B0604020202020204" pitchFamily="34" charset="0"/>
              <a:buChar char="•"/>
            </a:pPr>
            <a:endParaRPr lang="nl-NL" sz="2000" dirty="0">
              <a:latin typeface="ABN AMRO Sans" panose="020B0504040000000004" pitchFamily="34" charset="0"/>
            </a:endParaRPr>
          </a:p>
        </p:txBody>
      </p:sp>
    </p:spTree>
    <p:extLst>
      <p:ext uri="{BB962C8B-B14F-4D97-AF65-F5344CB8AC3E}">
        <p14:creationId xmlns:p14="http://schemas.microsoft.com/office/powerpoint/2010/main" val="234218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ggybank tangled on a multicolored lights">
            <a:extLst>
              <a:ext uri="{FF2B5EF4-FFF2-40B4-BE49-F238E27FC236}">
                <a16:creationId xmlns:a16="http://schemas.microsoft.com/office/drawing/2014/main" id="{1E276DC6-AC88-6DF7-D6AF-0EF9CB701BDE}"/>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4221" r="14221"/>
          <a:stretch>
            <a:fillRect/>
          </a:stretch>
        </p:blipFill>
        <p:spPr>
          <a:noFill/>
        </p:spPr>
      </p:pic>
      <p:sp>
        <p:nvSpPr>
          <p:cNvPr id="10" name="Content Placeholder 3">
            <a:extLst>
              <a:ext uri="{FF2B5EF4-FFF2-40B4-BE49-F238E27FC236}">
                <a16:creationId xmlns:a16="http://schemas.microsoft.com/office/drawing/2014/main" id="{D73E46E6-C8FA-B681-EC7E-541B29E8DBD4}"/>
              </a:ext>
            </a:extLst>
          </p:cNvPr>
          <p:cNvSpPr>
            <a:spLocks noGrp="1"/>
          </p:cNvSpPr>
          <p:nvPr>
            <p:ph sz="quarter" idx="14"/>
          </p:nvPr>
        </p:nvSpPr>
        <p:spPr/>
        <p:txBody>
          <a:bodyPr anchor="ctr">
            <a:normAutofit/>
          </a:bodyPr>
          <a:lstStyle/>
          <a:p>
            <a:pPr marL="285750" indent="-285750">
              <a:buFont typeface="Arial" panose="020B0604020202020204" pitchFamily="34" charset="0"/>
              <a:buChar char="•"/>
            </a:pPr>
            <a:r>
              <a:rPr lang="en-US" sz="2000" b="1" dirty="0">
                <a:latin typeface="+mn-lt"/>
              </a:rPr>
              <a:t>Team </a:t>
            </a:r>
            <a:r>
              <a:rPr lang="en-US" sz="2000" dirty="0">
                <a:latin typeface="+mn-lt"/>
              </a:rPr>
              <a:t>(in-)capable?</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Bad or excellent at </a:t>
            </a:r>
            <a:r>
              <a:rPr lang="en-US" sz="2000" b="1" dirty="0">
                <a:latin typeface="+mn-lt"/>
              </a:rPr>
              <a:t>execution</a:t>
            </a:r>
            <a:r>
              <a:rPr lang="en-US" sz="2000" dirty="0">
                <a:latin typeface="+mn-lt"/>
              </a:rPr>
              <a:t>?</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b="1" dirty="0">
                <a:latin typeface="+mn-lt"/>
              </a:rPr>
              <a:t>Technology</a:t>
            </a:r>
            <a:r>
              <a:rPr lang="en-US" sz="2000" dirty="0">
                <a:latin typeface="+mn-lt"/>
              </a:rPr>
              <a:t> does (not) move the needle?</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b="1" dirty="0">
                <a:latin typeface="+mn-lt"/>
              </a:rPr>
              <a:t>Clients</a:t>
            </a:r>
            <a:r>
              <a:rPr lang="en-US" sz="2000" dirty="0">
                <a:latin typeface="+mn-lt"/>
              </a:rPr>
              <a:t> (don’t) like it?</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(Lack of) </a:t>
            </a:r>
            <a:r>
              <a:rPr lang="en-US" sz="2000" b="1" dirty="0">
                <a:latin typeface="+mn-lt"/>
              </a:rPr>
              <a:t>partnership mentality</a:t>
            </a:r>
          </a:p>
          <a:p>
            <a:pPr marL="285750" indent="-285750">
              <a:buFont typeface="Arial" panose="020B0604020202020204" pitchFamily="34" charset="0"/>
              <a:buChar char="•"/>
            </a:pPr>
            <a:endParaRPr lang="en-US" sz="2000" dirty="0">
              <a:latin typeface="+mn-lt"/>
            </a:endParaRPr>
          </a:p>
        </p:txBody>
      </p:sp>
      <p:sp>
        <p:nvSpPr>
          <p:cNvPr id="2" name="Title 1">
            <a:extLst>
              <a:ext uri="{FF2B5EF4-FFF2-40B4-BE49-F238E27FC236}">
                <a16:creationId xmlns:a16="http://schemas.microsoft.com/office/drawing/2014/main" id="{21B51206-535E-D3A0-40C5-E1D0D89FA501}"/>
              </a:ext>
            </a:extLst>
          </p:cNvPr>
          <p:cNvSpPr>
            <a:spLocks noGrp="1"/>
          </p:cNvSpPr>
          <p:nvPr>
            <p:ph type="title"/>
          </p:nvPr>
        </p:nvSpPr>
        <p:spPr>
          <a:xfrm>
            <a:off x="650449" y="822960"/>
            <a:ext cx="11038788" cy="1089702"/>
          </a:xfrm>
        </p:spPr>
        <p:txBody>
          <a:bodyPr anchor="t">
            <a:normAutofit/>
          </a:bodyPr>
          <a:lstStyle/>
          <a:p>
            <a:r>
              <a:rPr lang="en-GB" dirty="0">
                <a:solidFill>
                  <a:schemeClr val="bg1"/>
                </a:solidFill>
              </a:rPr>
              <a:t>Proof of Value is key </a:t>
            </a:r>
            <a:r>
              <a:rPr lang="en-GB" dirty="0">
                <a:solidFill>
                  <a:schemeClr val="bg1"/>
                </a:solidFill>
                <a:latin typeface="+mn-lt"/>
              </a:rPr>
              <a:t>as this creates </a:t>
            </a:r>
            <a:r>
              <a:rPr lang="en-GB" dirty="0">
                <a:latin typeface="+mn-lt"/>
              </a:rPr>
              <a:t>the foundation for (f)actual </a:t>
            </a:r>
            <a:r>
              <a:rPr lang="en-GB" dirty="0">
                <a:solidFill>
                  <a:schemeClr val="bg1"/>
                </a:solidFill>
                <a:latin typeface="+mn-lt"/>
              </a:rPr>
              <a:t>decision making</a:t>
            </a:r>
            <a:endParaRPr lang="nl-NL" dirty="0">
              <a:solidFill>
                <a:schemeClr val="bg1"/>
              </a:solidFill>
              <a:latin typeface="+mn-lt"/>
            </a:endParaRPr>
          </a:p>
        </p:txBody>
      </p:sp>
    </p:spTree>
    <p:extLst>
      <p:ext uri="{BB962C8B-B14F-4D97-AF65-F5344CB8AC3E}">
        <p14:creationId xmlns:p14="http://schemas.microsoft.com/office/powerpoint/2010/main" val="88611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C30A1C-54AF-C693-C952-458D5F36EA33}"/>
              </a:ext>
            </a:extLst>
          </p:cNvPr>
          <p:cNvPicPr>
            <a:picLocks noChangeAspect="1"/>
          </p:cNvPicPr>
          <p:nvPr/>
        </p:nvPicPr>
        <p:blipFill>
          <a:blip r:embed="rId2"/>
          <a:stretch>
            <a:fillRect/>
          </a:stretch>
        </p:blipFill>
        <p:spPr>
          <a:xfrm>
            <a:off x="2000510" y="1523425"/>
            <a:ext cx="8190983" cy="4765775"/>
          </a:xfrm>
          <a:prstGeom prst="rect">
            <a:avLst/>
          </a:prstGeom>
        </p:spPr>
      </p:pic>
      <p:sp>
        <p:nvSpPr>
          <p:cNvPr id="2" name="Title 1">
            <a:extLst>
              <a:ext uri="{FF2B5EF4-FFF2-40B4-BE49-F238E27FC236}">
                <a16:creationId xmlns:a16="http://schemas.microsoft.com/office/drawing/2014/main" id="{BEDF0FFF-520E-D096-D70D-FEEFF66FE305}"/>
              </a:ext>
            </a:extLst>
          </p:cNvPr>
          <p:cNvSpPr>
            <a:spLocks noGrp="1"/>
          </p:cNvSpPr>
          <p:nvPr>
            <p:ph type="title"/>
          </p:nvPr>
        </p:nvSpPr>
        <p:spPr>
          <a:xfrm>
            <a:off x="515938" y="568800"/>
            <a:ext cx="11160125" cy="432000"/>
          </a:xfrm>
        </p:spPr>
        <p:txBody>
          <a:bodyPr anchor="ctr">
            <a:normAutofit/>
          </a:bodyPr>
          <a:lstStyle/>
          <a:p>
            <a:r>
              <a:rPr lang="en-GB" dirty="0"/>
              <a:t>Case study: ABN AMRO + </a:t>
            </a:r>
            <a:r>
              <a:rPr lang="en-GB" dirty="0">
                <a:hlinkClick r:id="rId3"/>
              </a:rPr>
              <a:t>Convergent AI</a:t>
            </a:r>
            <a:endParaRPr lang="nl-NL" dirty="0"/>
          </a:p>
        </p:txBody>
      </p:sp>
      <p:sp>
        <p:nvSpPr>
          <p:cNvPr id="4" name="Date Placeholder 3">
            <a:extLst>
              <a:ext uri="{FF2B5EF4-FFF2-40B4-BE49-F238E27FC236}">
                <a16:creationId xmlns:a16="http://schemas.microsoft.com/office/drawing/2014/main" id="{E0A61E93-BE2D-1F42-FBA4-8F812C77ACDC}"/>
              </a:ext>
            </a:extLst>
          </p:cNvPr>
          <p:cNvSpPr>
            <a:spLocks noGrp="1"/>
          </p:cNvSpPr>
          <p:nvPr>
            <p:ph type="dt" sz="half" idx="16"/>
          </p:nvPr>
        </p:nvSpPr>
        <p:spPr>
          <a:xfrm>
            <a:off x="7647121" y="6300000"/>
            <a:ext cx="3578943" cy="1800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817D386-B5CD-4A20-AF4C-433761A98DD2}" type="datetime1">
              <a:rPr kumimoji="0" lang="nl-NL" sz="1000" b="0" i="0" u="none" strike="noStrike" kern="1200" cap="none" spc="0" normalizeH="0" baseline="0" noProof="0" smtClean="0">
                <a:ln>
                  <a:noFill/>
                </a:ln>
                <a:solidFill>
                  <a:srgbClr val="004C4C"/>
                </a:solidFill>
                <a:effectLst/>
                <a:uLnTx/>
                <a:uFillTx/>
                <a:latin typeface="ABN AMRO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1-6-2026</a:t>
            </a:fld>
            <a:endParaRPr kumimoji="0" lang="en-GB" sz="1000" b="0" i="0" u="none" strike="noStrike" kern="1200" cap="none" spc="0" normalizeH="0" baseline="0" noProof="0">
              <a:ln>
                <a:noFill/>
              </a:ln>
              <a:solidFill>
                <a:srgbClr val="004C4C"/>
              </a:solidFill>
              <a:effectLst/>
              <a:uLnTx/>
              <a:uFillTx/>
              <a:latin typeface="ABN AMRO Sans"/>
              <a:ea typeface="+mn-ea"/>
              <a:cs typeface="+mn-cs"/>
            </a:endParaRPr>
          </a:p>
        </p:txBody>
      </p:sp>
      <p:sp>
        <p:nvSpPr>
          <p:cNvPr id="6" name="Slide Number Placeholder 5">
            <a:extLst>
              <a:ext uri="{FF2B5EF4-FFF2-40B4-BE49-F238E27FC236}">
                <a16:creationId xmlns:a16="http://schemas.microsoft.com/office/drawing/2014/main" id="{B09EE26F-6168-FB7E-094B-A3B7E686ECFE}"/>
              </a:ext>
            </a:extLst>
          </p:cNvPr>
          <p:cNvSpPr>
            <a:spLocks noGrp="1"/>
          </p:cNvSpPr>
          <p:nvPr>
            <p:ph type="sldNum" sz="quarter" idx="18"/>
          </p:nvPr>
        </p:nvSpPr>
        <p:spPr>
          <a:xfrm>
            <a:off x="11226063" y="6300000"/>
            <a:ext cx="450000" cy="1800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srgbClr val="004C4C"/>
                </a:solidFill>
                <a:effectLst/>
                <a:uLnTx/>
                <a:uFillTx/>
                <a:latin typeface="ABN AMRO Sans SemiBold" panose="020B0704040000000004" pitchFamily="34" charset="0"/>
                <a:ea typeface="+mn-ea"/>
                <a:cs typeface="+mn-cs"/>
              </a:rPr>
              <a:t> |    </a:t>
            </a:r>
            <a:fld id="{522F644A-DABE-4F71-BD77-229F4AFA81CE}" type="slidenum">
              <a:rPr kumimoji="0" lang="en-GB" sz="1000" b="0" i="0" u="none" strike="noStrike" kern="1200" cap="none" spc="0" normalizeH="0" baseline="0" noProof="0" smtClean="0">
                <a:ln>
                  <a:noFill/>
                </a:ln>
                <a:solidFill>
                  <a:srgbClr val="004C4C"/>
                </a:solidFill>
                <a:effectLst/>
                <a:uLnTx/>
                <a:uFillTx/>
                <a:latin typeface="ABN AMRO Sans SemiBold" panose="020B07040400000000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GB" sz="1000" b="0" i="0" u="none" strike="noStrike" kern="1200" cap="none" spc="0" normalizeH="0" baseline="0" noProof="0">
              <a:ln>
                <a:noFill/>
              </a:ln>
              <a:solidFill>
                <a:srgbClr val="004C4C"/>
              </a:solidFill>
              <a:effectLst/>
              <a:uLnTx/>
              <a:uFillTx/>
              <a:latin typeface="ABN AMRO Sans SemiBold" panose="020B0704040000000004" pitchFamily="34" charset="0"/>
              <a:ea typeface="+mn-ea"/>
              <a:cs typeface="+mn-cs"/>
            </a:endParaRPr>
          </a:p>
        </p:txBody>
      </p:sp>
      <p:sp>
        <p:nvSpPr>
          <p:cNvPr id="16" name="Rectangle 15">
            <a:extLst>
              <a:ext uri="{FF2B5EF4-FFF2-40B4-BE49-F238E27FC236}">
                <a16:creationId xmlns:a16="http://schemas.microsoft.com/office/drawing/2014/main" id="{B46FA5C1-7D04-62B9-F355-6DFE46412175}"/>
              </a:ext>
            </a:extLst>
          </p:cNvPr>
          <p:cNvSpPr/>
          <p:nvPr/>
        </p:nvSpPr>
        <p:spPr>
          <a:xfrm>
            <a:off x="8363352" y="1145628"/>
            <a:ext cx="2680138" cy="4731291"/>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BN AMRO Sans"/>
              <a:ea typeface="+mn-ea"/>
              <a:cs typeface="+mn-cs"/>
            </a:endParaRPr>
          </a:p>
        </p:txBody>
      </p:sp>
      <p:sp>
        <p:nvSpPr>
          <p:cNvPr id="13" name="Content Placeholder 3">
            <a:extLst>
              <a:ext uri="{FF2B5EF4-FFF2-40B4-BE49-F238E27FC236}">
                <a16:creationId xmlns:a16="http://schemas.microsoft.com/office/drawing/2014/main" id="{06C8371C-4112-9020-A1FE-EC1F63E53409}"/>
              </a:ext>
            </a:extLst>
          </p:cNvPr>
          <p:cNvSpPr>
            <a:spLocks noGrp="1"/>
          </p:cNvSpPr>
          <p:nvPr>
            <p:ph sz="quarter" idx="15"/>
          </p:nvPr>
        </p:nvSpPr>
        <p:spPr>
          <a:xfrm>
            <a:off x="8418064" y="1628781"/>
            <a:ext cx="3258000" cy="4248144"/>
          </a:xfrm>
        </p:spPr>
        <p:txBody>
          <a:bodyPr>
            <a:normAutofit/>
          </a:bodyPr>
          <a:lstStyle/>
          <a:p>
            <a:pPr>
              <a:lnSpc>
                <a:spcPct val="90000"/>
              </a:lnSpc>
            </a:pPr>
            <a:r>
              <a:rPr lang="en-US" b="1" dirty="0">
                <a:latin typeface="+mn-lt"/>
              </a:rPr>
              <a:t>Solution:</a:t>
            </a:r>
          </a:p>
          <a:p>
            <a:pPr marL="285750" indent="-285750">
              <a:lnSpc>
                <a:spcPct val="90000"/>
              </a:lnSpc>
              <a:buFont typeface="Arial" panose="020B0604020202020204" pitchFamily="34" charset="0"/>
              <a:buChar char="•"/>
            </a:pPr>
            <a:r>
              <a:rPr lang="en-US" dirty="0">
                <a:latin typeface="+mn-lt"/>
              </a:rPr>
              <a:t>Convergent AI (Techstars 2023)</a:t>
            </a:r>
          </a:p>
          <a:p>
            <a:pPr marL="285750" indent="-285750">
              <a:lnSpc>
                <a:spcPct val="90000"/>
              </a:lnSpc>
              <a:buFont typeface="Arial" panose="020B0604020202020204" pitchFamily="34" charset="0"/>
              <a:buChar char="•"/>
            </a:pPr>
            <a:r>
              <a:rPr lang="en-US" dirty="0">
                <a:latin typeface="+mn-lt"/>
              </a:rPr>
              <a:t>AI training tool simulating real life client situations</a:t>
            </a:r>
          </a:p>
          <a:p>
            <a:pPr marL="285750" indent="-285750">
              <a:lnSpc>
                <a:spcPct val="90000"/>
              </a:lnSpc>
              <a:buFont typeface="Arial" panose="020B0604020202020204" pitchFamily="34" charset="0"/>
              <a:buChar char="•"/>
            </a:pPr>
            <a:r>
              <a:rPr lang="en-US" dirty="0">
                <a:latin typeface="+mn-lt"/>
              </a:rPr>
              <a:t>Pre-trained on ABN AMRO call </a:t>
            </a:r>
            <a:r>
              <a:rPr lang="en-US" dirty="0" err="1">
                <a:latin typeface="+mn-lt"/>
              </a:rPr>
              <a:t>centre</a:t>
            </a:r>
            <a:r>
              <a:rPr lang="en-US" dirty="0">
                <a:latin typeface="+mn-lt"/>
              </a:rPr>
              <a:t> data</a:t>
            </a:r>
          </a:p>
          <a:p>
            <a:pPr marL="285750" indent="-285750">
              <a:lnSpc>
                <a:spcPct val="90000"/>
              </a:lnSpc>
              <a:buFont typeface="Arial" panose="020B0604020202020204" pitchFamily="34" charset="0"/>
              <a:buChar char="•"/>
            </a:pPr>
            <a:r>
              <a:rPr lang="en-US" dirty="0">
                <a:latin typeface="+mn-lt"/>
              </a:rPr>
              <a:t>Co-developed with colleagues</a:t>
            </a:r>
          </a:p>
          <a:p>
            <a:pPr marL="285750" indent="-285750">
              <a:lnSpc>
                <a:spcPct val="90000"/>
              </a:lnSpc>
              <a:buFont typeface="Arial" panose="020B0604020202020204" pitchFamily="34" charset="0"/>
              <a:buChar char="•"/>
            </a:pPr>
            <a:r>
              <a:rPr lang="en-US" dirty="0">
                <a:latin typeface="+mn-lt"/>
              </a:rPr>
              <a:t>Tailored feedback</a:t>
            </a:r>
          </a:p>
          <a:p>
            <a:pPr marL="285750" indent="-285750">
              <a:lnSpc>
                <a:spcPct val="90000"/>
              </a:lnSpc>
              <a:buFont typeface="Arial" panose="020B0604020202020204" pitchFamily="34" charset="0"/>
              <a:buChar char="•"/>
            </a:pPr>
            <a:r>
              <a:rPr lang="en-US" dirty="0">
                <a:latin typeface="+mn-lt"/>
              </a:rPr>
              <a:t>Proven results:</a:t>
            </a:r>
          </a:p>
          <a:p>
            <a:pPr marL="508944" lvl="2" indent="-285750">
              <a:lnSpc>
                <a:spcPct val="90000"/>
              </a:lnSpc>
              <a:buFont typeface="Arial" panose="020B0604020202020204" pitchFamily="34" charset="0"/>
              <a:buChar char="•"/>
            </a:pPr>
            <a:r>
              <a:rPr lang="en-US" sz="1600" dirty="0">
                <a:solidFill>
                  <a:schemeClr val="tx1"/>
                </a:solidFill>
                <a:latin typeface="+mn-lt"/>
              </a:rPr>
              <a:t>NPS at par or higher</a:t>
            </a:r>
          </a:p>
          <a:p>
            <a:pPr marL="508944" lvl="2" indent="-285750">
              <a:lnSpc>
                <a:spcPct val="90000"/>
              </a:lnSpc>
              <a:buFont typeface="Arial" panose="020B0604020202020204" pitchFamily="34" charset="0"/>
              <a:buChar char="•"/>
            </a:pPr>
            <a:r>
              <a:rPr lang="en-US" sz="1600" dirty="0">
                <a:solidFill>
                  <a:schemeClr val="tx1"/>
                </a:solidFill>
                <a:latin typeface="+mn-lt"/>
              </a:rPr>
              <a:t>AHT at par or shorter</a:t>
            </a:r>
          </a:p>
          <a:p>
            <a:pPr marL="508944" lvl="2" indent="-285750">
              <a:lnSpc>
                <a:spcPct val="90000"/>
              </a:lnSpc>
              <a:buFont typeface="Arial" panose="020B0604020202020204" pitchFamily="34" charset="0"/>
              <a:buChar char="•"/>
            </a:pPr>
            <a:r>
              <a:rPr lang="en-US" sz="1600" dirty="0">
                <a:solidFill>
                  <a:schemeClr val="tx1"/>
                </a:solidFill>
                <a:latin typeface="+mn-lt"/>
              </a:rPr>
              <a:t>FTR improved significantly</a:t>
            </a:r>
          </a:p>
          <a:p>
            <a:pPr marL="508944" lvl="2" indent="-285750">
              <a:lnSpc>
                <a:spcPct val="90000"/>
              </a:lnSpc>
              <a:buFont typeface="Arial" panose="020B0604020202020204" pitchFamily="34" charset="0"/>
              <a:buChar char="•"/>
            </a:pPr>
            <a:r>
              <a:rPr lang="en-US" sz="1600" dirty="0">
                <a:solidFill>
                  <a:schemeClr val="tx1"/>
                </a:solidFill>
                <a:latin typeface="+mn-lt"/>
              </a:rPr>
              <a:t>Colleagues </a:t>
            </a:r>
            <a:r>
              <a:rPr lang="en-US" sz="1600" dirty="0" err="1">
                <a:solidFill>
                  <a:schemeClr val="tx1"/>
                </a:solidFill>
                <a:latin typeface="+mn-lt"/>
              </a:rPr>
              <a:t>ánd</a:t>
            </a:r>
            <a:r>
              <a:rPr lang="en-US" sz="1600" dirty="0">
                <a:solidFill>
                  <a:schemeClr val="tx1"/>
                </a:solidFill>
                <a:latin typeface="+mn-lt"/>
              </a:rPr>
              <a:t> coaches love the tool</a:t>
            </a:r>
          </a:p>
          <a:p>
            <a:pPr marL="508944" lvl="2" indent="-285750">
              <a:lnSpc>
                <a:spcPct val="90000"/>
              </a:lnSpc>
              <a:buFont typeface="Arial" panose="020B0604020202020204" pitchFamily="34" charset="0"/>
              <a:buChar char="•"/>
            </a:pPr>
            <a:r>
              <a:rPr lang="en-US" sz="1600" dirty="0">
                <a:solidFill>
                  <a:schemeClr val="tx1"/>
                </a:solidFill>
                <a:latin typeface="+mn-lt"/>
              </a:rPr>
              <a:t>Full roll-out in 2026</a:t>
            </a:r>
          </a:p>
        </p:txBody>
      </p:sp>
      <p:sp>
        <p:nvSpPr>
          <p:cNvPr id="17" name="Rectangle 16">
            <a:extLst>
              <a:ext uri="{FF2B5EF4-FFF2-40B4-BE49-F238E27FC236}">
                <a16:creationId xmlns:a16="http://schemas.microsoft.com/office/drawing/2014/main" id="{48A85B05-4BA6-5DBF-0ED3-31B7278A80F8}"/>
              </a:ext>
            </a:extLst>
          </p:cNvPr>
          <p:cNvSpPr/>
          <p:nvPr/>
        </p:nvSpPr>
        <p:spPr>
          <a:xfrm>
            <a:off x="965936" y="1947672"/>
            <a:ext cx="2680138" cy="2724912"/>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BN AMRO Sans"/>
              <a:ea typeface="+mn-ea"/>
              <a:cs typeface="+mn-cs"/>
            </a:endParaRPr>
          </a:p>
        </p:txBody>
      </p:sp>
      <p:sp>
        <p:nvSpPr>
          <p:cNvPr id="11" name="Content Placeholder 2">
            <a:extLst>
              <a:ext uri="{FF2B5EF4-FFF2-40B4-BE49-F238E27FC236}">
                <a16:creationId xmlns:a16="http://schemas.microsoft.com/office/drawing/2014/main" id="{52AE56B1-4B33-07C0-2C9F-E79F578AF118}"/>
              </a:ext>
            </a:extLst>
          </p:cNvPr>
          <p:cNvSpPr>
            <a:spLocks noGrp="1"/>
          </p:cNvSpPr>
          <p:nvPr>
            <p:ph sz="quarter" idx="13"/>
          </p:nvPr>
        </p:nvSpPr>
        <p:spPr>
          <a:xfrm>
            <a:off x="515938" y="1628775"/>
            <a:ext cx="3258000" cy="4248144"/>
          </a:xfrm>
        </p:spPr>
        <p:txBody>
          <a:bodyPr>
            <a:normAutofit/>
          </a:bodyPr>
          <a:lstStyle/>
          <a:p>
            <a:r>
              <a:rPr lang="en-US" b="1" dirty="0">
                <a:latin typeface="+mn-lt"/>
              </a:rPr>
              <a:t>Problem</a:t>
            </a:r>
          </a:p>
          <a:p>
            <a:pPr marL="285750" indent="-285750">
              <a:buFont typeface="Arial" panose="020B0604020202020204" pitchFamily="34" charset="0"/>
              <a:buChar char="•"/>
            </a:pPr>
            <a:r>
              <a:rPr lang="en-GB" dirty="0">
                <a:latin typeface="+mn-lt"/>
              </a:rPr>
              <a:t>New client-facing recruits suffered from low NPS, and bad FTR, and AHT</a:t>
            </a:r>
          </a:p>
          <a:p>
            <a:pPr marL="285750" indent="-285750">
              <a:buFont typeface="Arial" panose="020B0604020202020204" pitchFamily="34" charset="0"/>
              <a:buChar char="•"/>
            </a:pPr>
            <a:r>
              <a:rPr lang="en-GB" dirty="0">
                <a:latin typeface="+mn-lt"/>
              </a:rPr>
              <a:t>Unable to practice client calls </a:t>
            </a:r>
          </a:p>
          <a:p>
            <a:pPr marL="285750" indent="-285750">
              <a:buFont typeface="Arial" panose="020B0604020202020204" pitchFamily="34" charset="0"/>
              <a:buChar char="•"/>
            </a:pPr>
            <a:r>
              <a:rPr lang="en-GB" dirty="0">
                <a:latin typeface="+mn-lt"/>
              </a:rPr>
              <a:t>Current solutions (actors) are inflexible and expensive</a:t>
            </a:r>
          </a:p>
          <a:p>
            <a:pPr marL="285750" indent="-285750">
              <a:buFont typeface="Arial" panose="020B0604020202020204" pitchFamily="34" charset="0"/>
              <a:buChar char="•"/>
            </a:pPr>
            <a:r>
              <a:rPr lang="en-GB" dirty="0">
                <a:latin typeface="+mn-lt"/>
              </a:rPr>
              <a:t>Generic coaching</a:t>
            </a:r>
          </a:p>
          <a:p>
            <a:pPr marL="285750" indent="-285750">
              <a:buFont typeface="Arial" panose="020B0604020202020204" pitchFamily="34" charset="0"/>
              <a:buChar char="•"/>
            </a:pPr>
            <a:r>
              <a:rPr lang="en-GB" dirty="0">
                <a:latin typeface="+mn-lt"/>
              </a:rPr>
              <a:t>High sales and communication training costs across the bank</a:t>
            </a:r>
            <a:endParaRPr lang="en-US" dirty="0">
              <a:latin typeface="+mn-lt"/>
            </a:endParaRPr>
          </a:p>
        </p:txBody>
      </p:sp>
    </p:spTree>
    <p:extLst>
      <p:ext uri="{BB962C8B-B14F-4D97-AF65-F5344CB8AC3E}">
        <p14:creationId xmlns:p14="http://schemas.microsoft.com/office/powerpoint/2010/main" val="11764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F40C-C4B2-04B2-B743-DB7B05918230}"/>
              </a:ext>
            </a:extLst>
          </p:cNvPr>
          <p:cNvSpPr>
            <a:spLocks noGrp="1"/>
          </p:cNvSpPr>
          <p:nvPr>
            <p:ph type="title"/>
          </p:nvPr>
        </p:nvSpPr>
        <p:spPr/>
        <p:txBody>
          <a:bodyPr anchor="t">
            <a:normAutofit/>
          </a:bodyPr>
          <a:lstStyle/>
          <a:p>
            <a:r>
              <a:rPr lang="en-US"/>
              <a:t>Why Convergent Ultimately Worked</a:t>
            </a:r>
          </a:p>
        </p:txBody>
      </p:sp>
      <p:sp>
        <p:nvSpPr>
          <p:cNvPr id="4" name="Content Placeholder 3">
            <a:extLst>
              <a:ext uri="{FF2B5EF4-FFF2-40B4-BE49-F238E27FC236}">
                <a16:creationId xmlns:a16="http://schemas.microsoft.com/office/drawing/2014/main" id="{26861F90-8EC3-662A-9A67-4E3F09EE4E73}"/>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03357" y="1628775"/>
            <a:ext cx="6072705" cy="4248144"/>
          </a:xfrm>
        </p:spPr>
        <p:txBody>
          <a:bodyPr>
            <a:normAutofit lnSpcReduction="10000"/>
          </a:bodyPr>
          <a:lstStyle/>
          <a:p>
            <a:pPr marL="0" indent="0">
              <a:lnSpc>
                <a:spcPct val="110000"/>
              </a:lnSpc>
              <a:spcBef>
                <a:spcPts val="2500"/>
              </a:spcBef>
              <a:buFont typeface="Arial" panose="020B0604020202020204" pitchFamily="34" charset="0"/>
              <a:buNone/>
            </a:pPr>
            <a:r>
              <a:rPr lang="en-US" b="1" dirty="0"/>
              <a:t>Committed Business Sponsor</a:t>
            </a:r>
          </a:p>
          <a:p>
            <a:pPr marL="0" lvl="1" indent="0">
              <a:lnSpc>
                <a:spcPct val="110000"/>
              </a:lnSpc>
              <a:buFont typeface="Arial" panose="020B0604020202020204" pitchFamily="34" charset="0"/>
              <a:buNone/>
            </a:pPr>
            <a:r>
              <a:rPr lang="en-US" dirty="0"/>
              <a:t>A dedicated business sponsor ensured accountability throughout all project phases, especially during challenges.</a:t>
            </a:r>
          </a:p>
          <a:p>
            <a:pPr marL="0" indent="0">
              <a:lnSpc>
                <a:spcPct val="110000"/>
              </a:lnSpc>
              <a:spcBef>
                <a:spcPts val="2500"/>
              </a:spcBef>
              <a:buFont typeface="Arial" panose="020B0604020202020204" pitchFamily="34" charset="0"/>
              <a:buNone/>
            </a:pPr>
            <a:r>
              <a:rPr lang="en-US" b="1" dirty="0"/>
              <a:t>Focus on Gathering (Financial) Proof Through Pilots</a:t>
            </a:r>
          </a:p>
          <a:p>
            <a:pPr marL="0" lvl="1" indent="0">
              <a:lnSpc>
                <a:spcPct val="110000"/>
              </a:lnSpc>
              <a:buFont typeface="Arial" panose="020B0604020202020204" pitchFamily="34" charset="0"/>
              <a:buNone/>
            </a:pPr>
            <a:r>
              <a:rPr lang="en-US" dirty="0"/>
              <a:t>Prioritizing pilots over presentations allowed for practical feedback and real-world validation of ideas.</a:t>
            </a:r>
          </a:p>
          <a:p>
            <a:pPr marL="0" indent="0">
              <a:lnSpc>
                <a:spcPct val="110000"/>
              </a:lnSpc>
              <a:spcBef>
                <a:spcPts val="2500"/>
              </a:spcBef>
              <a:buFont typeface="Arial" panose="020B0604020202020204" pitchFamily="34" charset="0"/>
              <a:buNone/>
            </a:pPr>
            <a:r>
              <a:rPr lang="en-US" b="1" dirty="0"/>
              <a:t>Honest Expectation Management</a:t>
            </a:r>
          </a:p>
          <a:p>
            <a:pPr marL="0" lvl="1" indent="0">
              <a:lnSpc>
                <a:spcPct val="110000"/>
              </a:lnSpc>
              <a:buFont typeface="Arial" panose="020B0604020202020204" pitchFamily="34" charset="0"/>
              <a:buNone/>
            </a:pPr>
            <a:r>
              <a:rPr lang="en-US" dirty="0"/>
              <a:t>Innovation was approached as a learning process, managing expectations realistically without expecting instant success.</a:t>
            </a:r>
          </a:p>
          <a:p>
            <a:pPr marL="0" indent="0">
              <a:lnSpc>
                <a:spcPct val="110000"/>
              </a:lnSpc>
              <a:spcBef>
                <a:spcPts val="2500"/>
              </a:spcBef>
              <a:buFont typeface="Arial" panose="020B0604020202020204" pitchFamily="34" charset="0"/>
              <a:buNone/>
            </a:pPr>
            <a:r>
              <a:rPr lang="en-US" b="1" dirty="0"/>
              <a:t>(Over time) Internal Believers as Ambassadors</a:t>
            </a:r>
          </a:p>
          <a:p>
            <a:pPr marL="0" lvl="1" indent="0">
              <a:lnSpc>
                <a:spcPct val="110000"/>
              </a:lnSpc>
              <a:buFont typeface="Arial" panose="020B0604020202020204" pitchFamily="34" charset="0"/>
              <a:buNone/>
            </a:pPr>
            <a:r>
              <a:rPr lang="en-US" dirty="0"/>
              <a:t>Internal advocates bridged cultural gaps and championed the project, driving its progress and success.</a:t>
            </a:r>
          </a:p>
        </p:txBody>
      </p:sp>
      <p:pic>
        <p:nvPicPr>
          <p:cNvPr id="6" name="Picture 5">
            <a:extLst>
              <a:ext uri="{FF2B5EF4-FFF2-40B4-BE49-F238E27FC236}">
                <a16:creationId xmlns:a16="http://schemas.microsoft.com/office/drawing/2014/main" id="{0405444D-E9D4-4F7D-EC3A-03E921504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97" y="2038129"/>
            <a:ext cx="4181475" cy="3143250"/>
          </a:xfrm>
          <a:prstGeom prst="rect">
            <a:avLst/>
          </a:prstGeom>
        </p:spPr>
      </p:pic>
    </p:spTree>
    <p:extLst>
      <p:ext uri="{BB962C8B-B14F-4D97-AF65-F5344CB8AC3E}">
        <p14:creationId xmlns:p14="http://schemas.microsoft.com/office/powerpoint/2010/main" val="228741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B2D9-7FCF-E1BB-CDED-FFA1FF0C9E9B}"/>
              </a:ext>
            </a:extLst>
          </p:cNvPr>
          <p:cNvSpPr>
            <a:spLocks noGrp="1"/>
          </p:cNvSpPr>
          <p:nvPr>
            <p:ph type="title"/>
          </p:nvPr>
        </p:nvSpPr>
        <p:spPr>
          <a:xfrm>
            <a:off x="515938" y="568800"/>
            <a:ext cx="11545432" cy="432000"/>
          </a:xfrm>
        </p:spPr>
        <p:txBody>
          <a:bodyPr anchor="ctr">
            <a:normAutofit/>
          </a:bodyPr>
          <a:lstStyle/>
          <a:p>
            <a:r>
              <a:rPr lang="en-GB" dirty="0"/>
              <a:t>Be aware: </a:t>
            </a:r>
            <a:r>
              <a:rPr lang="en-GB" dirty="0">
                <a:latin typeface="+mn-lt"/>
              </a:rPr>
              <a:t>your organisation might not be ready…</a:t>
            </a:r>
            <a:endParaRPr lang="nl-NL" dirty="0">
              <a:latin typeface="+mn-lt"/>
            </a:endParaRPr>
          </a:p>
        </p:txBody>
      </p:sp>
      <p:graphicFrame>
        <p:nvGraphicFramePr>
          <p:cNvPr id="9" name="Content Placeholder 2">
            <a:extLst>
              <a:ext uri="{FF2B5EF4-FFF2-40B4-BE49-F238E27FC236}">
                <a16:creationId xmlns:a16="http://schemas.microsoft.com/office/drawing/2014/main" id="{35A7DFEF-0A44-4B0E-663E-5FE12B4777C4}"/>
              </a:ext>
            </a:extLst>
          </p:cNvPr>
          <p:cNvGraphicFramePr>
            <a:graphicFrameLocks noGrp="1"/>
          </p:cNvGraphicFramePr>
          <p:nvPr>
            <p:ph sz="quarter" idx="13"/>
            <p:extLst>
              <p:ext uri="{D42A27DB-BD31-4B8C-83A1-F6EECF244321}">
                <p14:modId xmlns:p14="http://schemas.microsoft.com/office/powerpoint/2010/main" val="3597876672"/>
              </p:ext>
            </p:extLst>
          </p:nvPr>
        </p:nvGraphicFramePr>
        <p:xfrm>
          <a:off x="515938" y="1628774"/>
          <a:ext cx="5191200" cy="466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B80C1750-C6C0-9780-9CCC-04A29FEEE811}"/>
              </a:ext>
            </a:extLst>
          </p:cNvPr>
          <p:cNvSpPr>
            <a:spLocks noGrp="1"/>
          </p:cNvSpPr>
          <p:nvPr>
            <p:ph type="dt" sz="half" idx="17"/>
          </p:nvPr>
        </p:nvSpPr>
        <p:spPr>
          <a:xfrm>
            <a:off x="7647120" y="6390000"/>
            <a:ext cx="3578943" cy="180000"/>
          </a:xfrm>
        </p:spPr>
        <p:txBody>
          <a:bodyPr anchor="ctr">
            <a:normAutofit/>
          </a:bodyPr>
          <a:lstStyle/>
          <a:p>
            <a:pPr>
              <a:spcAft>
                <a:spcPts val="600"/>
              </a:spcAft>
            </a:pPr>
            <a:fld id="{B0B34FAF-7D61-4293-A956-D833FC89C299}" type="datetime1">
              <a:rPr lang="nl-NL" noProof="0" smtClean="0"/>
              <a:pPr>
                <a:spcAft>
                  <a:spcPts val="600"/>
                </a:spcAft>
              </a:pPr>
              <a:t>1-6-2026</a:t>
            </a:fld>
            <a:endParaRPr lang="en-GB" noProof="0"/>
          </a:p>
        </p:txBody>
      </p:sp>
      <p:sp>
        <p:nvSpPr>
          <p:cNvPr id="7" name="Slide Number Placeholder 6">
            <a:extLst>
              <a:ext uri="{FF2B5EF4-FFF2-40B4-BE49-F238E27FC236}">
                <a16:creationId xmlns:a16="http://schemas.microsoft.com/office/drawing/2014/main" id="{92CF0FD9-DAB4-EA4E-61C1-AAF56373E163}"/>
              </a:ext>
            </a:extLst>
          </p:cNvPr>
          <p:cNvSpPr>
            <a:spLocks noGrp="1"/>
          </p:cNvSpPr>
          <p:nvPr>
            <p:ph type="sldNum" sz="quarter" idx="19"/>
          </p:nvPr>
        </p:nvSpPr>
        <p:spPr/>
        <p:txBody>
          <a:bodyPr anchor="ctr">
            <a:normAutofit/>
          </a:bodyPr>
          <a:lstStyle/>
          <a:p>
            <a:pPr>
              <a:spcAft>
                <a:spcPts val="600"/>
              </a:spcAft>
            </a:pPr>
            <a:r>
              <a:rPr lang="en-GB" noProof="0"/>
              <a:t> |    </a:t>
            </a:r>
            <a:fld id="{522F644A-DABE-4F71-BD77-229F4AFA81CE}" type="slidenum">
              <a:rPr lang="en-GB" noProof="0" smtClean="0"/>
              <a:pPr>
                <a:spcAft>
                  <a:spcPts val="600"/>
                </a:spcAft>
              </a:pPr>
              <a:t>15</a:t>
            </a:fld>
            <a:endParaRPr lang="en-GB" noProof="0"/>
          </a:p>
        </p:txBody>
      </p:sp>
      <p:pic>
        <p:nvPicPr>
          <p:cNvPr id="8194" name="Picture 2" descr="Navigating Innovation cartoon - Marketoonist | Tom Fishburne">
            <a:extLst>
              <a:ext uri="{FF2B5EF4-FFF2-40B4-BE49-F238E27FC236}">
                <a16:creationId xmlns:a16="http://schemas.microsoft.com/office/drawing/2014/main" id="{633F15D7-B94F-8F65-CDEF-2C4D61D15F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0765" y="2116875"/>
            <a:ext cx="586060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2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EC6A-89B6-DE04-6DE5-B3EBB918202B}"/>
              </a:ext>
            </a:extLst>
          </p:cNvPr>
          <p:cNvSpPr>
            <a:spLocks noGrp="1"/>
          </p:cNvSpPr>
          <p:nvPr>
            <p:ph type="title"/>
          </p:nvPr>
        </p:nvSpPr>
        <p:spPr/>
        <p:txBody>
          <a:bodyPr anchor="ctr">
            <a:normAutofit fontScale="90000"/>
          </a:bodyPr>
          <a:lstStyle/>
          <a:p>
            <a:r>
              <a:rPr lang="en-GB" b="1" dirty="0">
                <a:latin typeface="+mn-lt"/>
              </a:rPr>
              <a:t>Conclusion: </a:t>
            </a:r>
            <a:r>
              <a:rPr lang="en-GB" dirty="0">
                <a:latin typeface="+mn-lt"/>
              </a:rPr>
              <a:t>so how do we decide? We decide to TRY based on whether…</a:t>
            </a:r>
            <a:endParaRPr lang="nl-NL" dirty="0">
              <a:latin typeface="+mn-lt"/>
            </a:endParaRPr>
          </a:p>
        </p:txBody>
      </p:sp>
      <p:graphicFrame>
        <p:nvGraphicFramePr>
          <p:cNvPr id="5" name="Content Placeholder 2">
            <a:extLst>
              <a:ext uri="{FF2B5EF4-FFF2-40B4-BE49-F238E27FC236}">
                <a16:creationId xmlns:a16="http://schemas.microsoft.com/office/drawing/2014/main" id="{B497C403-1154-0124-8FBB-55363B841484}"/>
              </a:ext>
            </a:extLst>
          </p:cNvPr>
          <p:cNvGraphicFramePr>
            <a:graphicFrameLocks noGrp="1"/>
          </p:cNvGraphicFramePr>
          <p:nvPr>
            <p:ph sz="quarter" idx="13"/>
            <p:extLst>
              <p:ext uri="{D42A27DB-BD31-4B8C-83A1-F6EECF244321}">
                <p14:modId xmlns:p14="http://schemas.microsoft.com/office/powerpoint/2010/main" val="4146800050"/>
              </p:ext>
            </p:extLst>
          </p:nvPr>
        </p:nvGraphicFramePr>
        <p:xfrm>
          <a:off x="515938" y="1628775"/>
          <a:ext cx="11160125" cy="3197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3">
            <a:extLst>
              <a:ext uri="{FF2B5EF4-FFF2-40B4-BE49-F238E27FC236}">
                <a16:creationId xmlns:a16="http://schemas.microsoft.com/office/drawing/2014/main" id="{6F3FF8FE-EB0C-3902-FF44-F5B1D22BA32A}"/>
              </a:ext>
            </a:extLst>
          </p:cNvPr>
          <p:cNvSpPr>
            <a:spLocks noGrp="1"/>
          </p:cNvSpPr>
          <p:nvPr>
            <p:ph type="dt" sz="half" idx="14"/>
          </p:nvPr>
        </p:nvSpPr>
        <p:spPr/>
        <p:txBody>
          <a:bodyPr/>
          <a:lstStyle/>
          <a:p>
            <a:pPr>
              <a:spcAft>
                <a:spcPts val="600"/>
              </a:spcAft>
            </a:pPr>
            <a:fld id="{5ECA0679-46AC-47F5-8726-76BA4B06A623}" type="datetime1">
              <a:rPr lang="en-US" smtClean="0"/>
              <a:pPr>
                <a:spcAft>
                  <a:spcPts val="600"/>
                </a:spcAft>
              </a:pPr>
              <a:t>6/1/2026</a:t>
            </a:fld>
            <a:endParaRPr lang="en-US"/>
          </a:p>
        </p:txBody>
      </p:sp>
      <p:sp>
        <p:nvSpPr>
          <p:cNvPr id="14" name="Slide Number Placeholder 5">
            <a:extLst>
              <a:ext uri="{FF2B5EF4-FFF2-40B4-BE49-F238E27FC236}">
                <a16:creationId xmlns:a16="http://schemas.microsoft.com/office/drawing/2014/main" id="{3FD31B2F-6870-E098-9B6E-170B841C120C}"/>
              </a:ext>
            </a:extLst>
          </p:cNvPr>
          <p:cNvSpPr>
            <a:spLocks noGrp="1"/>
          </p:cNvSpPr>
          <p:nvPr>
            <p:ph type="sldNum" sz="quarter" idx="16"/>
          </p:nvPr>
        </p:nvSpPr>
        <p:spPr/>
        <p:txBody>
          <a:bodyPr/>
          <a:lstStyle/>
          <a:p>
            <a:pPr>
              <a:spcAft>
                <a:spcPts val="600"/>
              </a:spcAft>
            </a:pPr>
            <a:fld id="{235F31FF-4816-4A7C-BAEE-4B5C41A91EB1}" type="slidenum">
              <a:rPr lang="en-US" smtClean="0"/>
              <a:pPr>
                <a:spcAft>
                  <a:spcPts val="600"/>
                </a:spcAft>
              </a:pPr>
              <a:t>16</a:t>
            </a:fld>
            <a:endParaRPr lang="en-US"/>
          </a:p>
        </p:txBody>
      </p:sp>
      <p:cxnSp>
        <p:nvCxnSpPr>
          <p:cNvPr id="4" name="Straight Connector 3">
            <a:extLst>
              <a:ext uri="{FF2B5EF4-FFF2-40B4-BE49-F238E27FC236}">
                <a16:creationId xmlns:a16="http://schemas.microsoft.com/office/drawing/2014/main" id="{3292F4B4-EF71-08C3-EE76-B4BA6786AE24}"/>
              </a:ext>
            </a:extLst>
          </p:cNvPr>
          <p:cNvCxnSpPr/>
          <p:nvPr/>
        </p:nvCxnSpPr>
        <p:spPr>
          <a:xfrm>
            <a:off x="414779" y="5071621"/>
            <a:ext cx="11566689"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828594D-111C-6DFD-22C0-A6CC5771A6A4}"/>
              </a:ext>
            </a:extLst>
          </p:cNvPr>
          <p:cNvSpPr txBox="1"/>
          <p:nvPr/>
        </p:nvSpPr>
        <p:spPr>
          <a:xfrm>
            <a:off x="11250596" y="4028896"/>
            <a:ext cx="584462" cy="1200329"/>
          </a:xfrm>
          <a:prstGeom prst="rect">
            <a:avLst/>
          </a:prstGeom>
          <a:noFill/>
        </p:spPr>
        <p:txBody>
          <a:bodyPr wrap="square" rtlCol="0">
            <a:spAutoFit/>
          </a:bodyPr>
          <a:lstStyle/>
          <a:p>
            <a:pPr algn="l"/>
            <a:r>
              <a:rPr lang="en-GB" sz="7200" dirty="0">
                <a:solidFill>
                  <a:schemeClr val="tx2"/>
                </a:solidFill>
                <a:latin typeface="+mn-lt"/>
                <a:cs typeface="Arial" panose="020B0604020202020204" pitchFamily="34" charset="0"/>
              </a:rPr>
              <a:t>+</a:t>
            </a:r>
            <a:endParaRPr lang="nl-NL" sz="7200" dirty="0">
              <a:solidFill>
                <a:schemeClr val="tx2"/>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215FC0E0-D5B2-B7C5-5312-0FAC00C017BE}"/>
              </a:ext>
            </a:extLst>
          </p:cNvPr>
          <p:cNvSpPr txBox="1"/>
          <p:nvPr/>
        </p:nvSpPr>
        <p:spPr>
          <a:xfrm>
            <a:off x="515937" y="5316719"/>
            <a:ext cx="11465531" cy="954107"/>
          </a:xfrm>
          <a:prstGeom prst="rect">
            <a:avLst/>
          </a:prstGeom>
          <a:noFill/>
        </p:spPr>
        <p:txBody>
          <a:bodyPr wrap="square" rtlCol="0">
            <a:spAutoFit/>
          </a:bodyPr>
          <a:lstStyle/>
          <a:p>
            <a:pPr algn="l"/>
            <a:r>
              <a:rPr lang="en-GB" sz="2800" dirty="0">
                <a:solidFill>
                  <a:schemeClr val="tx2"/>
                </a:solidFill>
                <a:latin typeface="+mn-lt"/>
                <a:cs typeface="Arial" panose="020B0604020202020204" pitchFamily="34" charset="0"/>
              </a:rPr>
              <a:t>This adds up to </a:t>
            </a:r>
            <a:r>
              <a:rPr lang="en-GB" sz="2800" b="1" dirty="0">
                <a:solidFill>
                  <a:schemeClr val="tx2"/>
                </a:solidFill>
                <a:latin typeface="+mn-lt"/>
                <a:cs typeface="Arial" panose="020B0604020202020204" pitchFamily="34" charset="0"/>
              </a:rPr>
              <a:t>(</a:t>
            </a:r>
            <a:r>
              <a:rPr lang="en-GB" sz="2800" b="1" dirty="0">
                <a:solidFill>
                  <a:schemeClr val="tx2"/>
                </a:solidFill>
                <a:cs typeface="Arial" panose="020B0604020202020204" pitchFamily="34" charset="0"/>
              </a:rPr>
              <a:t>f</a:t>
            </a:r>
            <a:r>
              <a:rPr lang="en-GB" sz="2800" b="1" dirty="0">
                <a:solidFill>
                  <a:schemeClr val="tx2"/>
                </a:solidFill>
                <a:latin typeface="+mn-lt"/>
                <a:cs typeface="Arial" panose="020B0604020202020204" pitchFamily="34" charset="0"/>
              </a:rPr>
              <a:t>)</a:t>
            </a:r>
            <a:r>
              <a:rPr lang="en-GB" sz="2800" b="1" dirty="0">
                <a:solidFill>
                  <a:schemeClr val="tx2"/>
                </a:solidFill>
                <a:cs typeface="Arial" panose="020B0604020202020204" pitchFamily="34" charset="0"/>
              </a:rPr>
              <a:t>a</a:t>
            </a:r>
            <a:r>
              <a:rPr lang="en-GB" sz="2800" b="1" dirty="0">
                <a:solidFill>
                  <a:schemeClr val="tx2"/>
                </a:solidFill>
                <a:latin typeface="+mn-lt"/>
                <a:cs typeface="Arial" panose="020B0604020202020204" pitchFamily="34" charset="0"/>
              </a:rPr>
              <a:t>ctual decision </a:t>
            </a:r>
            <a:r>
              <a:rPr lang="en-GB" sz="2800" b="1" dirty="0">
                <a:solidFill>
                  <a:schemeClr val="tx2"/>
                </a:solidFill>
                <a:cs typeface="Arial" panose="020B0604020202020204" pitchFamily="34" charset="0"/>
              </a:rPr>
              <a:t>m</a:t>
            </a:r>
            <a:r>
              <a:rPr lang="en-GB" sz="2800" b="1" dirty="0">
                <a:solidFill>
                  <a:schemeClr val="tx2"/>
                </a:solidFill>
                <a:latin typeface="+mn-lt"/>
                <a:cs typeface="Arial" panose="020B0604020202020204" pitchFamily="34" charset="0"/>
              </a:rPr>
              <a:t>aking </a:t>
            </a:r>
            <a:r>
              <a:rPr lang="en-GB" sz="2800" dirty="0">
                <a:solidFill>
                  <a:schemeClr val="tx2"/>
                </a:solidFill>
                <a:latin typeface="+mn-lt"/>
                <a:cs typeface="Arial" panose="020B0604020202020204" pitchFamily="34" charset="0"/>
              </a:rPr>
              <a:t>to implement, further co-develop or stop (and capture the learning!)</a:t>
            </a:r>
            <a:endParaRPr lang="nl-NL" sz="2800" dirty="0">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3036116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6356-96B8-B2D6-90CC-52453C5CBCFE}"/>
              </a:ext>
            </a:extLst>
          </p:cNvPr>
          <p:cNvSpPr>
            <a:spLocks noGrp="1"/>
          </p:cNvSpPr>
          <p:nvPr>
            <p:ph type="title"/>
          </p:nvPr>
        </p:nvSpPr>
        <p:spPr/>
        <p:txBody>
          <a:bodyPr/>
          <a:lstStyle/>
          <a:p>
            <a:r>
              <a:rPr lang="en-GB" dirty="0"/>
              <a:t>Some final thoughts…</a:t>
            </a:r>
            <a:endParaRPr lang="nl-NL" dirty="0"/>
          </a:p>
        </p:txBody>
      </p:sp>
      <p:pic>
        <p:nvPicPr>
          <p:cNvPr id="4" name="Picture 3">
            <a:extLst>
              <a:ext uri="{FF2B5EF4-FFF2-40B4-BE49-F238E27FC236}">
                <a16:creationId xmlns:a16="http://schemas.microsoft.com/office/drawing/2014/main" id="{B1FBFE43-BE62-CAFD-833A-91FB8DE5A065}"/>
              </a:ext>
            </a:extLst>
          </p:cNvPr>
          <p:cNvPicPr>
            <a:picLocks noChangeAspect="1"/>
          </p:cNvPicPr>
          <p:nvPr/>
        </p:nvPicPr>
        <p:blipFill>
          <a:blip r:embed="rId2"/>
          <a:stretch>
            <a:fillRect/>
          </a:stretch>
        </p:blipFill>
        <p:spPr>
          <a:xfrm>
            <a:off x="5162308" y="1306782"/>
            <a:ext cx="6629499" cy="4419666"/>
          </a:xfrm>
          <a:prstGeom prst="rect">
            <a:avLst/>
          </a:prstGeom>
        </p:spPr>
      </p:pic>
      <p:sp>
        <p:nvSpPr>
          <p:cNvPr id="3" name="Content Placeholder 2">
            <a:extLst>
              <a:ext uri="{FF2B5EF4-FFF2-40B4-BE49-F238E27FC236}">
                <a16:creationId xmlns:a16="http://schemas.microsoft.com/office/drawing/2014/main" id="{3F77CEEA-6BB3-1890-357F-4F82872AE71B}"/>
              </a:ext>
            </a:extLst>
          </p:cNvPr>
          <p:cNvSpPr>
            <a:spLocks noGrp="1"/>
          </p:cNvSpPr>
          <p:nvPr>
            <p:ph sz="quarter" idx="13"/>
          </p:nvPr>
        </p:nvSpPr>
        <p:spPr/>
        <p:txBody>
          <a:bodyPr anchor="ctr">
            <a:normAutofit fontScale="92500" lnSpcReduction="20000"/>
          </a:bodyPr>
          <a:lstStyle/>
          <a:p>
            <a:pPr marL="342900" indent="-342900">
              <a:buFont typeface="Arial" panose="020B0604020202020204" pitchFamily="34" charset="0"/>
              <a:buChar char="•"/>
            </a:pPr>
            <a:r>
              <a:rPr lang="en-GB" sz="2400" dirty="0">
                <a:latin typeface="+mn-lt"/>
              </a:rPr>
              <a:t>Dare to </a:t>
            </a:r>
            <a:r>
              <a:rPr lang="en-GB" sz="2400" b="1" dirty="0">
                <a:latin typeface="+mn-lt"/>
              </a:rPr>
              <a:t>try</a:t>
            </a:r>
          </a:p>
          <a:p>
            <a:pPr marL="342900" indent="-342900">
              <a:buFont typeface="Arial" panose="020B0604020202020204" pitchFamily="34" charset="0"/>
              <a:buChar char="•"/>
            </a:pPr>
            <a:endParaRPr lang="en-GB" sz="2400" dirty="0">
              <a:latin typeface="+mn-lt"/>
            </a:endParaRPr>
          </a:p>
          <a:p>
            <a:pPr marL="342900" indent="-342900">
              <a:buFont typeface="Arial" panose="020B0604020202020204" pitchFamily="34" charset="0"/>
              <a:buChar char="•"/>
            </a:pPr>
            <a:r>
              <a:rPr lang="en-GB" sz="2400" dirty="0">
                <a:latin typeface="+mn-lt"/>
              </a:rPr>
              <a:t>Nurture that </a:t>
            </a:r>
            <a:r>
              <a:rPr lang="en-GB" sz="2400" b="1" dirty="0">
                <a:latin typeface="+mn-lt"/>
              </a:rPr>
              <a:t>innovation culture</a:t>
            </a:r>
          </a:p>
          <a:p>
            <a:pPr marL="342900" indent="-342900">
              <a:buFont typeface="Arial" panose="020B0604020202020204" pitchFamily="34" charset="0"/>
              <a:buChar char="•"/>
            </a:pPr>
            <a:endParaRPr lang="en-GB" sz="2400" dirty="0">
              <a:latin typeface="+mn-lt"/>
            </a:endParaRPr>
          </a:p>
          <a:p>
            <a:pPr marL="342900" indent="-342900">
              <a:buFont typeface="Arial" panose="020B0604020202020204" pitchFamily="34" charset="0"/>
              <a:buChar char="•"/>
            </a:pPr>
            <a:r>
              <a:rPr lang="en-GB" sz="2400" dirty="0">
                <a:latin typeface="+mn-lt"/>
              </a:rPr>
              <a:t>Don’t control, </a:t>
            </a:r>
            <a:r>
              <a:rPr lang="en-GB" sz="2400" b="1" dirty="0">
                <a:latin typeface="+mn-lt"/>
              </a:rPr>
              <a:t>navigate!</a:t>
            </a:r>
          </a:p>
          <a:p>
            <a:pPr marL="342900" indent="-342900">
              <a:buFont typeface="Arial" panose="020B0604020202020204" pitchFamily="34" charset="0"/>
              <a:buChar char="•"/>
            </a:pPr>
            <a:endParaRPr lang="en-GB" sz="2400" dirty="0">
              <a:latin typeface="+mn-lt"/>
            </a:endParaRPr>
          </a:p>
          <a:p>
            <a:pPr marL="342900" indent="-342900">
              <a:buFont typeface="Arial" panose="020B0604020202020204" pitchFamily="34" charset="0"/>
              <a:buChar char="•"/>
            </a:pPr>
            <a:r>
              <a:rPr lang="en-GB" sz="2400" b="1" dirty="0">
                <a:latin typeface="+mn-lt"/>
              </a:rPr>
              <a:t>Gather proof</a:t>
            </a:r>
            <a:r>
              <a:rPr lang="en-GB" sz="2400" dirty="0">
                <a:latin typeface="+mn-lt"/>
              </a:rPr>
              <a:t> smartly</a:t>
            </a:r>
          </a:p>
          <a:p>
            <a:pPr marL="342900" indent="-342900">
              <a:buFont typeface="Arial" panose="020B0604020202020204" pitchFamily="34" charset="0"/>
              <a:buChar char="•"/>
            </a:pPr>
            <a:endParaRPr lang="en-GB" sz="2400" dirty="0">
              <a:latin typeface="+mn-lt"/>
            </a:endParaRPr>
          </a:p>
          <a:p>
            <a:pPr marL="342900" indent="-342900">
              <a:buFont typeface="Arial" panose="020B0604020202020204" pitchFamily="34" charset="0"/>
              <a:buChar char="•"/>
            </a:pPr>
            <a:r>
              <a:rPr lang="en-GB" sz="2400" dirty="0">
                <a:latin typeface="+mn-lt"/>
              </a:rPr>
              <a:t>Failing = </a:t>
            </a:r>
            <a:r>
              <a:rPr lang="en-GB" sz="2400" b="1" dirty="0">
                <a:latin typeface="+mn-lt"/>
              </a:rPr>
              <a:t>learning</a:t>
            </a:r>
          </a:p>
          <a:p>
            <a:pPr marL="342900" indent="-342900">
              <a:buFont typeface="Arial" panose="020B0604020202020204" pitchFamily="34" charset="0"/>
              <a:buChar char="•"/>
            </a:pPr>
            <a:endParaRPr lang="en-GB" sz="2400" dirty="0">
              <a:latin typeface="+mn-lt"/>
            </a:endParaRPr>
          </a:p>
          <a:p>
            <a:pPr marL="342900" indent="-342900">
              <a:buFont typeface="Arial" panose="020B0604020202020204" pitchFamily="34" charset="0"/>
              <a:buChar char="•"/>
            </a:pPr>
            <a:r>
              <a:rPr lang="en-GB" sz="2400" dirty="0">
                <a:latin typeface="+mn-lt"/>
              </a:rPr>
              <a:t>Innovation is hard, </a:t>
            </a:r>
            <a:r>
              <a:rPr lang="en-GB" sz="2400" b="1" dirty="0">
                <a:latin typeface="+mn-lt"/>
              </a:rPr>
              <a:t>have fun!</a:t>
            </a:r>
            <a:endParaRPr lang="nl-NL" sz="2400" b="1" dirty="0">
              <a:latin typeface="+mn-lt"/>
            </a:endParaRPr>
          </a:p>
        </p:txBody>
      </p:sp>
    </p:spTree>
    <p:extLst>
      <p:ext uri="{BB962C8B-B14F-4D97-AF65-F5344CB8AC3E}">
        <p14:creationId xmlns:p14="http://schemas.microsoft.com/office/powerpoint/2010/main" val="187962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26FCB-3F0D-0121-7514-FF545F66090C}"/>
              </a:ext>
            </a:extLst>
          </p:cNvPr>
          <p:cNvSpPr>
            <a:spLocks noGrp="1"/>
          </p:cNvSpPr>
          <p:nvPr>
            <p:ph type="title"/>
          </p:nvPr>
        </p:nvSpPr>
        <p:spPr/>
        <p:txBody>
          <a:bodyPr>
            <a:normAutofit/>
          </a:bodyPr>
          <a:lstStyle/>
          <a:p>
            <a:r>
              <a:rPr lang="en-GB" dirty="0"/>
              <a:t>Thank you!</a:t>
            </a:r>
          </a:p>
        </p:txBody>
      </p:sp>
      <p:sp>
        <p:nvSpPr>
          <p:cNvPr id="3" name="Tijdelijke aanduiding voor tekst 2">
            <a:extLst>
              <a:ext uri="{FF2B5EF4-FFF2-40B4-BE49-F238E27FC236}">
                <a16:creationId xmlns:a16="http://schemas.microsoft.com/office/drawing/2014/main" id="{7AB9E7F4-FAA2-E415-2175-01827A49198F}"/>
              </a:ext>
            </a:extLst>
          </p:cNvPr>
          <p:cNvSpPr>
            <a:spLocks noGrp="1"/>
          </p:cNvSpPr>
          <p:nvPr>
            <p:ph type="body" sz="quarter" idx="10"/>
          </p:nvPr>
        </p:nvSpPr>
        <p:spPr>
          <a:xfrm>
            <a:off x="515938" y="3276000"/>
            <a:ext cx="11160125" cy="1643472"/>
          </a:xfrm>
        </p:spPr>
        <p:txBody>
          <a:bodyPr>
            <a:normAutofit fontScale="40000" lnSpcReduction="20000"/>
          </a:bodyPr>
          <a:lstStyle/>
          <a:p>
            <a:endParaRPr lang="en-GB" b="1" dirty="0"/>
          </a:p>
          <a:p>
            <a:r>
              <a:rPr lang="en-GB" b="1" dirty="0"/>
              <a:t>Laurens Hamerlinck</a:t>
            </a:r>
          </a:p>
          <a:p>
            <a:r>
              <a:rPr lang="en-GB" dirty="0">
                <a:solidFill>
                  <a:schemeClr val="bg1"/>
                </a:solidFill>
              </a:rPr>
              <a:t>Head of Fintech Venturing</a:t>
            </a:r>
          </a:p>
          <a:p>
            <a:r>
              <a:rPr lang="en-GB" dirty="0">
                <a:solidFill>
                  <a:schemeClr val="bg1"/>
                </a:solidFill>
              </a:rPr>
              <a:t>ABN AMRO Bank</a:t>
            </a:r>
          </a:p>
          <a:p>
            <a:r>
              <a:rPr lang="en-GB" dirty="0">
                <a:solidFill>
                  <a:schemeClr val="bg1"/>
                </a:solidFill>
              </a:rPr>
              <a:t>Laurens.Hamerlinck@nl.abnamro.com </a:t>
            </a:r>
          </a:p>
        </p:txBody>
      </p:sp>
    </p:spTree>
    <p:extLst>
      <p:ext uri="{BB962C8B-B14F-4D97-AF65-F5344CB8AC3E}">
        <p14:creationId xmlns:p14="http://schemas.microsoft.com/office/powerpoint/2010/main" val="1566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2F1C-5E27-0FF3-4318-315767C51105}"/>
              </a:ext>
            </a:extLst>
          </p:cNvPr>
          <p:cNvSpPr>
            <a:spLocks noGrp="1"/>
          </p:cNvSpPr>
          <p:nvPr>
            <p:ph type="ctrTitle"/>
          </p:nvPr>
        </p:nvSpPr>
        <p:spPr>
          <a:xfrm>
            <a:off x="1132140" y="1389888"/>
            <a:ext cx="9927720" cy="4206240"/>
          </a:xfrm>
        </p:spPr>
        <p:txBody>
          <a:bodyPr>
            <a:noAutofit/>
          </a:bodyPr>
          <a:lstStyle/>
          <a:p>
            <a:pPr>
              <a:lnSpc>
                <a:spcPct val="100000"/>
              </a:lnSpc>
            </a:pPr>
            <a:r>
              <a:rPr lang="en-GB" sz="2000" b="1" dirty="0">
                <a:solidFill>
                  <a:schemeClr val="tx1"/>
                </a:solidFill>
                <a:latin typeface="+mn-lt"/>
              </a:rPr>
              <a:t>DISCLAIMER</a:t>
            </a:r>
            <a:br>
              <a:rPr lang="en-GB" sz="2000" i="1" dirty="0">
                <a:solidFill>
                  <a:schemeClr val="tx1"/>
                </a:solidFill>
                <a:latin typeface="+mn-lt"/>
              </a:rPr>
            </a:br>
            <a:br>
              <a:rPr lang="en-GB" sz="2000" i="1" dirty="0">
                <a:solidFill>
                  <a:schemeClr val="tx1"/>
                </a:solidFill>
                <a:latin typeface="+mn-lt"/>
              </a:rPr>
            </a:br>
            <a:r>
              <a:rPr lang="en-GB" sz="2000" i="1" dirty="0">
                <a:solidFill>
                  <a:schemeClr val="tx1"/>
                </a:solidFill>
                <a:latin typeface="+mn-lt"/>
              </a:rPr>
              <a:t>This presentation is confidential and protected by intellectual property rights. </a:t>
            </a:r>
            <a:br>
              <a:rPr lang="en-GB" sz="2000" i="1" dirty="0">
                <a:solidFill>
                  <a:schemeClr val="tx1"/>
                </a:solidFill>
                <a:latin typeface="+mn-lt"/>
              </a:rPr>
            </a:br>
            <a:r>
              <a:rPr lang="en-GB" sz="2000" i="1" dirty="0">
                <a:solidFill>
                  <a:schemeClr val="tx1"/>
                </a:solidFill>
                <a:latin typeface="+mn-lt"/>
              </a:rPr>
              <a:t>It may only be disclosed to other persons involved in </a:t>
            </a:r>
            <a:r>
              <a:rPr lang="en-GB" sz="2000" b="1" i="1" dirty="0">
                <a:solidFill>
                  <a:schemeClr val="tx1"/>
                </a:solidFill>
                <a:latin typeface="+mn-lt"/>
              </a:rPr>
              <a:t>Amsterdam Banking Forum 2026 </a:t>
            </a:r>
            <a:r>
              <a:rPr lang="en-GB" sz="2000" i="1" dirty="0">
                <a:solidFill>
                  <a:schemeClr val="tx1"/>
                </a:solidFill>
                <a:latin typeface="+mn-lt"/>
              </a:rPr>
              <a:t>who have a need to know basis, and are bound by confidentiality obligations.</a:t>
            </a:r>
            <a:br>
              <a:rPr lang="en-GB" sz="2000" i="1" dirty="0">
                <a:solidFill>
                  <a:schemeClr val="tx1"/>
                </a:solidFill>
                <a:latin typeface="+mn-lt"/>
              </a:rPr>
            </a:br>
            <a:br>
              <a:rPr lang="en-GB" sz="2000" i="1" dirty="0">
                <a:solidFill>
                  <a:schemeClr val="tx1"/>
                </a:solidFill>
                <a:latin typeface="+mn-lt"/>
              </a:rPr>
            </a:br>
            <a:r>
              <a:rPr lang="en-GB" sz="2000" i="1" dirty="0">
                <a:solidFill>
                  <a:schemeClr val="tx1"/>
                </a:solidFill>
                <a:latin typeface="+mn-lt"/>
              </a:rPr>
              <a:t>Any reproduction of the presentation requires ABN AMRO’s prior written approval.</a:t>
            </a:r>
            <a:br>
              <a:rPr lang="en-GB" sz="2000" i="1" dirty="0">
                <a:solidFill>
                  <a:schemeClr val="tx1"/>
                </a:solidFill>
                <a:latin typeface="+mn-lt"/>
              </a:rPr>
            </a:br>
            <a:r>
              <a:rPr lang="en-GB" sz="2000" i="1" dirty="0">
                <a:solidFill>
                  <a:schemeClr val="tx1"/>
                </a:solidFill>
                <a:latin typeface="+mn-lt"/>
              </a:rPr>
              <a:t>This presentation is shared for discussion purposes only, and is not intended to give financial advice. ABN AMRO does not make any representations or warranties that the information is accurate. ABN AMRO is not liable for any loss relating to this presentation.</a:t>
            </a:r>
            <a:br>
              <a:rPr lang="nl-NL" sz="2000" i="1" dirty="0">
                <a:solidFill>
                  <a:schemeClr val="tx1"/>
                </a:solidFill>
                <a:latin typeface="+mn-lt"/>
              </a:rPr>
            </a:br>
            <a:endParaRPr lang="nl-NL" sz="2000" dirty="0">
              <a:solidFill>
                <a:schemeClr val="tx1"/>
              </a:solidFill>
              <a:latin typeface="+mn-lt"/>
            </a:endParaRPr>
          </a:p>
        </p:txBody>
      </p:sp>
    </p:spTree>
    <p:extLst>
      <p:ext uri="{BB962C8B-B14F-4D97-AF65-F5344CB8AC3E}">
        <p14:creationId xmlns:p14="http://schemas.microsoft.com/office/powerpoint/2010/main" val="370536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FAD5-966F-9BDB-BF00-1B6CD691A1BA}"/>
              </a:ext>
            </a:extLst>
          </p:cNvPr>
          <p:cNvSpPr>
            <a:spLocks noGrp="1"/>
          </p:cNvSpPr>
          <p:nvPr>
            <p:ph type="title"/>
          </p:nvPr>
        </p:nvSpPr>
        <p:spPr>
          <a:xfrm>
            <a:off x="5773970" y="822960"/>
            <a:ext cx="5693287" cy="1089702"/>
          </a:xfrm>
        </p:spPr>
        <p:txBody>
          <a:bodyPr anchor="t">
            <a:normAutofit/>
          </a:bodyPr>
          <a:lstStyle/>
          <a:p>
            <a:r>
              <a:rPr lang="en-GB" dirty="0"/>
              <a:t>About me…</a:t>
            </a:r>
            <a:endParaRPr lang="nl-NL" dirty="0"/>
          </a:p>
        </p:txBody>
      </p:sp>
      <p:sp>
        <p:nvSpPr>
          <p:cNvPr id="3" name="Content Placeholder 2">
            <a:extLst>
              <a:ext uri="{FF2B5EF4-FFF2-40B4-BE49-F238E27FC236}">
                <a16:creationId xmlns:a16="http://schemas.microsoft.com/office/drawing/2014/main" id="{B28DEA54-27A2-A955-0D24-FC4D79C42661}"/>
              </a:ext>
            </a:extLst>
          </p:cNvPr>
          <p:cNvSpPr>
            <a:spLocks noGrp="1"/>
          </p:cNvSpPr>
          <p:nvPr>
            <p:ph sz="quarter" idx="14"/>
          </p:nvPr>
        </p:nvSpPr>
        <p:spPr>
          <a:xfrm>
            <a:off x="5772839" y="1988820"/>
            <a:ext cx="5694418" cy="4111644"/>
          </a:xfrm>
        </p:spPr>
        <p:txBody>
          <a:bodyPr>
            <a:normAutofit/>
          </a:bodyPr>
          <a:lstStyle/>
          <a:p>
            <a:pPr marL="342900" indent="-342900">
              <a:buFont typeface="Arial" panose="020B0604020202020204" pitchFamily="34" charset="0"/>
              <a:buChar char="•"/>
            </a:pPr>
            <a:r>
              <a:rPr lang="en-GB" dirty="0">
                <a:latin typeface="+mn-lt"/>
              </a:rPr>
              <a:t>Background in </a:t>
            </a:r>
            <a:r>
              <a:rPr lang="en-GB" b="1" dirty="0">
                <a:latin typeface="+mn-lt"/>
              </a:rPr>
              <a:t>change management</a:t>
            </a:r>
          </a:p>
          <a:p>
            <a:pPr marL="342900" indent="-342900">
              <a:buFont typeface="Arial" panose="020B0604020202020204" pitchFamily="34" charset="0"/>
              <a:buChar char="•"/>
            </a:pPr>
            <a:r>
              <a:rPr lang="en-GB" dirty="0">
                <a:latin typeface="+mn-lt"/>
              </a:rPr>
              <a:t>15+ years active in </a:t>
            </a:r>
            <a:r>
              <a:rPr lang="en-GB" b="1" dirty="0">
                <a:latin typeface="+mn-lt"/>
              </a:rPr>
              <a:t>corporate innovation</a:t>
            </a:r>
          </a:p>
          <a:p>
            <a:pPr marL="342900" indent="-342900">
              <a:buFont typeface="Arial" panose="020B0604020202020204" pitchFamily="34" charset="0"/>
              <a:buChar char="•"/>
            </a:pPr>
            <a:r>
              <a:rPr lang="en-GB" dirty="0">
                <a:latin typeface="+mn-lt"/>
              </a:rPr>
              <a:t>Started in corporate venturing @ </a:t>
            </a:r>
            <a:r>
              <a:rPr lang="en-GB" b="1" dirty="0">
                <a:latin typeface="+mn-lt"/>
              </a:rPr>
              <a:t>Dialogues Incubator</a:t>
            </a:r>
          </a:p>
          <a:p>
            <a:pPr marL="342900" indent="-342900">
              <a:buFont typeface="Arial" panose="020B0604020202020204" pitchFamily="34" charset="0"/>
              <a:buChar char="•"/>
            </a:pPr>
            <a:r>
              <a:rPr lang="en-GB" dirty="0">
                <a:latin typeface="+mn-lt"/>
              </a:rPr>
              <a:t>Joined </a:t>
            </a:r>
            <a:r>
              <a:rPr lang="en-GB" b="1" dirty="0">
                <a:latin typeface="+mn-lt"/>
              </a:rPr>
              <a:t>ABN AMRO </a:t>
            </a:r>
            <a:r>
              <a:rPr lang="en-GB" dirty="0">
                <a:latin typeface="+mn-lt"/>
              </a:rPr>
              <a:t>in 2013,</a:t>
            </a:r>
            <a:r>
              <a:rPr lang="en-GB" b="1" dirty="0">
                <a:latin typeface="+mn-lt"/>
              </a:rPr>
              <a:t> </a:t>
            </a:r>
            <a:r>
              <a:rPr lang="en-GB" dirty="0">
                <a:latin typeface="+mn-lt"/>
              </a:rPr>
              <a:t>part of the team </a:t>
            </a:r>
            <a:r>
              <a:rPr lang="en-GB" dirty="0" err="1">
                <a:latin typeface="+mn-lt"/>
              </a:rPr>
              <a:t>team</a:t>
            </a:r>
            <a:r>
              <a:rPr lang="en-GB" dirty="0">
                <a:latin typeface="+mn-lt"/>
              </a:rPr>
              <a:t> launching the</a:t>
            </a:r>
            <a:r>
              <a:rPr lang="en-GB" b="1" dirty="0">
                <a:latin typeface="+mn-lt"/>
              </a:rPr>
              <a:t> Innovation Centre</a:t>
            </a:r>
            <a:endParaRPr lang="en-GB" dirty="0">
              <a:latin typeface="+mn-lt"/>
            </a:endParaRPr>
          </a:p>
          <a:p>
            <a:pPr marL="342900" indent="-342900">
              <a:buFont typeface="Arial" panose="020B0604020202020204" pitchFamily="34" charset="0"/>
              <a:buChar char="•"/>
            </a:pPr>
            <a:r>
              <a:rPr lang="en-GB" dirty="0">
                <a:latin typeface="+mn-lt"/>
              </a:rPr>
              <a:t>Launched the </a:t>
            </a:r>
            <a:r>
              <a:rPr lang="en-GB" b="1" dirty="0">
                <a:latin typeface="+mn-lt"/>
              </a:rPr>
              <a:t>ABN AMRO + Techstars Accelerator </a:t>
            </a:r>
            <a:r>
              <a:rPr lang="en-GB" dirty="0">
                <a:latin typeface="+mn-lt"/>
              </a:rPr>
              <a:t>in 2021</a:t>
            </a:r>
          </a:p>
          <a:p>
            <a:pPr marL="342900" indent="-342900">
              <a:buFont typeface="Arial" panose="020B0604020202020204" pitchFamily="34" charset="0"/>
              <a:buChar char="•"/>
            </a:pPr>
            <a:r>
              <a:rPr lang="en-GB" dirty="0">
                <a:latin typeface="+mn-lt"/>
              </a:rPr>
              <a:t>Currently </a:t>
            </a:r>
            <a:r>
              <a:rPr lang="en-GB" b="1" dirty="0">
                <a:latin typeface="+mn-lt"/>
              </a:rPr>
              <a:t>Head of Fintech Venturing </a:t>
            </a:r>
            <a:r>
              <a:rPr lang="en-GB" dirty="0">
                <a:latin typeface="+mn-lt"/>
              </a:rPr>
              <a:t>fuelling fintech engagements, </a:t>
            </a:r>
            <a:r>
              <a:rPr lang="en-GB" dirty="0"/>
              <a:t>–</a:t>
            </a:r>
            <a:r>
              <a:rPr lang="en-GB" dirty="0">
                <a:latin typeface="+mn-lt"/>
              </a:rPr>
              <a:t>investments and –partnerships, working closely with </a:t>
            </a:r>
            <a:r>
              <a:rPr lang="en-GB" b="1" dirty="0">
                <a:latin typeface="+mn-lt"/>
              </a:rPr>
              <a:t>Motive Partners, Techstars</a:t>
            </a:r>
            <a:r>
              <a:rPr lang="en-GB" dirty="0">
                <a:latin typeface="+mn-lt"/>
              </a:rPr>
              <a:t> and more</a:t>
            </a:r>
          </a:p>
        </p:txBody>
      </p:sp>
      <p:sp>
        <p:nvSpPr>
          <p:cNvPr id="5" name="Date Placeholder 4" hidden="1">
            <a:extLst>
              <a:ext uri="{FF2B5EF4-FFF2-40B4-BE49-F238E27FC236}">
                <a16:creationId xmlns:a16="http://schemas.microsoft.com/office/drawing/2014/main" id="{084E99E7-1C40-8263-E27B-9FBA6CBBD088}"/>
              </a:ext>
            </a:extLst>
          </p:cNvPr>
          <p:cNvSpPr>
            <a:spLocks noGrp="1"/>
          </p:cNvSpPr>
          <p:nvPr>
            <p:ph type="dt" sz="half" idx="16"/>
          </p:nvPr>
        </p:nvSpPr>
        <p:spPr/>
        <p:txBody>
          <a:bodyPr/>
          <a:lstStyle/>
          <a:p>
            <a:pPr>
              <a:spcAft>
                <a:spcPts val="600"/>
              </a:spcAft>
            </a:pPr>
            <a:fld id="{B0B34FAF-7D61-4293-A956-D833FC89C299}" type="datetime1">
              <a:rPr lang="nl-NL" noProof="0" smtClean="0"/>
              <a:pPr>
                <a:spcAft>
                  <a:spcPts val="600"/>
                </a:spcAft>
              </a:pPr>
              <a:t>1-6-2026</a:t>
            </a:fld>
            <a:endParaRPr lang="en-GB" noProof="0"/>
          </a:p>
        </p:txBody>
      </p:sp>
      <p:sp>
        <p:nvSpPr>
          <p:cNvPr id="7" name="Slide Number Placeholder 6" hidden="1">
            <a:extLst>
              <a:ext uri="{FF2B5EF4-FFF2-40B4-BE49-F238E27FC236}">
                <a16:creationId xmlns:a16="http://schemas.microsoft.com/office/drawing/2014/main" id="{36C0A17E-B3C4-F9B4-6620-35F35027597D}"/>
              </a:ext>
            </a:extLst>
          </p:cNvPr>
          <p:cNvSpPr>
            <a:spLocks noGrp="1"/>
          </p:cNvSpPr>
          <p:nvPr>
            <p:ph type="sldNum" sz="quarter" idx="18"/>
          </p:nvPr>
        </p:nvSpPr>
        <p:spPr/>
        <p:txBody>
          <a:bodyPr/>
          <a:lstStyle/>
          <a:p>
            <a:pPr>
              <a:spcAft>
                <a:spcPts val="600"/>
              </a:spcAft>
            </a:pPr>
            <a:r>
              <a:rPr lang="en-GB" noProof="0">
                <a:latin typeface="ABN AMRO Sans" panose="020B0504040000000004" pitchFamily="34" charset="0"/>
              </a:rPr>
              <a:t> |    </a:t>
            </a:r>
            <a:fld id="{522F644A-DABE-4F71-BD77-229F4AFA81CE}" type="slidenum">
              <a:rPr lang="en-GB" noProof="0" smtClean="0"/>
              <a:pPr>
                <a:spcAft>
                  <a:spcPts val="600"/>
                </a:spcAft>
              </a:pPr>
              <a:t>3</a:t>
            </a:fld>
            <a:endParaRPr lang="en-GB" noProof="0"/>
          </a:p>
        </p:txBody>
      </p:sp>
      <p:grpSp>
        <p:nvGrpSpPr>
          <p:cNvPr id="6" name="Group 5">
            <a:extLst>
              <a:ext uri="{FF2B5EF4-FFF2-40B4-BE49-F238E27FC236}">
                <a16:creationId xmlns:a16="http://schemas.microsoft.com/office/drawing/2014/main" id="{4B111F45-B5F2-33C4-FC8F-9AF100FCB04C}"/>
              </a:ext>
            </a:extLst>
          </p:cNvPr>
          <p:cNvGrpSpPr/>
          <p:nvPr/>
        </p:nvGrpSpPr>
        <p:grpSpPr>
          <a:xfrm>
            <a:off x="20" y="10"/>
            <a:ext cx="5354178" cy="6100454"/>
            <a:chOff x="20" y="10"/>
            <a:chExt cx="5354178" cy="6100454"/>
          </a:xfrm>
        </p:grpSpPr>
        <p:pic>
          <p:nvPicPr>
            <p:cNvPr id="9" name="Picture 8" descr="A person standing in front of a blue wall&#10;&#10;AI-generated content may be incorrect.">
              <a:extLst>
                <a:ext uri="{FF2B5EF4-FFF2-40B4-BE49-F238E27FC236}">
                  <a16:creationId xmlns:a16="http://schemas.microsoft.com/office/drawing/2014/main" id="{92DBF4C6-36AD-4AF7-379F-3DE14FCD825A}"/>
                </a:ext>
              </a:extLst>
            </p:cNvPr>
            <p:cNvPicPr>
              <a:picLocks noChangeAspect="1"/>
            </p:cNvPicPr>
            <p:nvPr/>
          </p:nvPicPr>
          <p:blipFill>
            <a:blip r:embed="rId2">
              <a:extLst>
                <a:ext uri="{28A0092B-C50C-407E-A947-70E740481C1C}">
                  <a14:useLocalDpi xmlns:a14="http://schemas.microsoft.com/office/drawing/2010/main" val="0"/>
                </a:ext>
              </a:extLst>
            </a:blip>
            <a:srcRect r="40318" b="-1"/>
            <a:stretch>
              <a:fillRect/>
            </a:stretch>
          </p:blipFill>
          <p:spPr>
            <a:xfrm>
              <a:off x="20" y="10"/>
              <a:ext cx="5354178" cy="610045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noFill/>
          </p:spPr>
        </p:pic>
        <p:pic>
          <p:nvPicPr>
            <p:cNvPr id="4" name="Picture 3" descr="A person standing in front of a blue wall&#10;&#10;AI-generated content may be incorrect.">
              <a:extLst>
                <a:ext uri="{FF2B5EF4-FFF2-40B4-BE49-F238E27FC236}">
                  <a16:creationId xmlns:a16="http://schemas.microsoft.com/office/drawing/2014/main" id="{388F00A5-AB49-CE44-5680-C02EEF04A4AB}"/>
                </a:ext>
              </a:extLst>
            </p:cNvPr>
            <p:cNvPicPr>
              <a:picLocks noChangeAspect="1"/>
            </p:cNvPicPr>
            <p:nvPr/>
          </p:nvPicPr>
          <p:blipFill>
            <a:blip r:embed="rId2">
              <a:extLst>
                <a:ext uri="{28A0092B-C50C-407E-A947-70E740481C1C}">
                  <a14:useLocalDpi xmlns:a14="http://schemas.microsoft.com/office/drawing/2010/main" val="0"/>
                </a:ext>
              </a:extLst>
            </a:blip>
            <a:srcRect l="4035" t="45280" r="69528" b="48942"/>
            <a:stretch>
              <a:fillRect/>
            </a:stretch>
          </p:blipFill>
          <p:spPr>
            <a:xfrm>
              <a:off x="381000" y="2352675"/>
              <a:ext cx="2371725" cy="705835"/>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noFill/>
          </p:spPr>
        </p:pic>
      </p:grpSp>
    </p:spTree>
    <p:extLst>
      <p:ext uri="{BB962C8B-B14F-4D97-AF65-F5344CB8AC3E}">
        <p14:creationId xmlns:p14="http://schemas.microsoft.com/office/powerpoint/2010/main" val="55571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otive Partners Completes Significant Investment in Dun &amp; Bradstreet">
            <a:extLst>
              <a:ext uri="{FF2B5EF4-FFF2-40B4-BE49-F238E27FC236}">
                <a16:creationId xmlns:a16="http://schemas.microsoft.com/office/drawing/2014/main" id="{813E1D5D-EED1-AFD8-483C-3019B19A1F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6044" y="3649693"/>
            <a:ext cx="2191702" cy="21917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BN AMRO + Techstars Future of Finance - YouTube">
            <a:extLst>
              <a:ext uri="{FF2B5EF4-FFF2-40B4-BE49-F238E27FC236}">
                <a16:creationId xmlns:a16="http://schemas.microsoft.com/office/drawing/2014/main" id="{73899DF2-95AC-3C63-0E86-0BA0CCE855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401" y="3649693"/>
            <a:ext cx="2494105" cy="2494105"/>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Connections with solid fill">
            <a:extLst>
              <a:ext uri="{FF2B5EF4-FFF2-40B4-BE49-F238E27FC236}">
                <a16:creationId xmlns:a16="http://schemas.microsoft.com/office/drawing/2014/main" id="{565E6BBE-DBD1-ADC1-5940-21CADD6F771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84959" y="2085387"/>
            <a:ext cx="2800390" cy="2800390"/>
          </a:xfrm>
          <a:prstGeom prst="rect">
            <a:avLst/>
          </a:prstGeom>
        </p:spPr>
      </p:pic>
      <p:sp>
        <p:nvSpPr>
          <p:cNvPr id="2" name="Titel 1">
            <a:extLst>
              <a:ext uri="{FF2B5EF4-FFF2-40B4-BE49-F238E27FC236}">
                <a16:creationId xmlns:a16="http://schemas.microsoft.com/office/drawing/2014/main" id="{82A31199-5F18-F913-08FF-C0F789B17D37}"/>
              </a:ext>
            </a:extLst>
          </p:cNvPr>
          <p:cNvSpPr>
            <a:spLocks noGrp="1"/>
          </p:cNvSpPr>
          <p:nvPr>
            <p:ph type="title"/>
          </p:nvPr>
        </p:nvSpPr>
        <p:spPr/>
        <p:txBody>
          <a:bodyPr/>
          <a:lstStyle/>
          <a:p>
            <a:r>
              <a:rPr lang="en-GB" noProof="0" dirty="0"/>
              <a:t>Two ways </a:t>
            </a:r>
            <a:r>
              <a:rPr lang="en-GB" dirty="0"/>
              <a:t>we</a:t>
            </a:r>
            <a:r>
              <a:rPr lang="en-GB" noProof="0" dirty="0"/>
              <a:t> innovate </a:t>
            </a:r>
          </a:p>
        </p:txBody>
      </p:sp>
      <p:sp>
        <p:nvSpPr>
          <p:cNvPr id="3" name="Tijdelijke aanduiding voor inhoud 2">
            <a:extLst>
              <a:ext uri="{FF2B5EF4-FFF2-40B4-BE49-F238E27FC236}">
                <a16:creationId xmlns:a16="http://schemas.microsoft.com/office/drawing/2014/main" id="{9275B34E-4382-7010-2290-94A5AF72D367}"/>
              </a:ext>
            </a:extLst>
          </p:cNvPr>
          <p:cNvSpPr>
            <a:spLocks noGrp="1"/>
          </p:cNvSpPr>
          <p:nvPr>
            <p:ph sz="quarter" idx="13"/>
          </p:nvPr>
        </p:nvSpPr>
        <p:spPr>
          <a:xfrm>
            <a:off x="515938" y="2552358"/>
            <a:ext cx="5191200" cy="3086436"/>
          </a:xfrm>
        </p:spPr>
        <p:txBody>
          <a:bodyPr/>
          <a:lstStyle/>
          <a:p>
            <a:pPr algn="ctr"/>
            <a:r>
              <a:rPr lang="nl-NL" b="1" dirty="0">
                <a:latin typeface="ABN AMRO Sans" panose="020B0504040000000004" pitchFamily="34" charset="0"/>
              </a:rPr>
              <a:t>Corporate Innovation</a:t>
            </a:r>
            <a:br>
              <a:rPr lang="nl-NL" b="1" dirty="0">
                <a:latin typeface="ABN AMRO Sans" panose="020B0504040000000004" pitchFamily="34" charset="0"/>
              </a:rPr>
            </a:br>
            <a:r>
              <a:rPr lang="nl-NL" dirty="0">
                <a:latin typeface="ABN AMRO Sans" panose="020B0504040000000004" pitchFamily="34" charset="0"/>
              </a:rPr>
              <a:t>Inside-out</a:t>
            </a:r>
          </a:p>
        </p:txBody>
      </p:sp>
      <p:sp>
        <p:nvSpPr>
          <p:cNvPr id="4" name="Tijdelijke aanduiding voor inhoud 3">
            <a:extLst>
              <a:ext uri="{FF2B5EF4-FFF2-40B4-BE49-F238E27FC236}">
                <a16:creationId xmlns:a16="http://schemas.microsoft.com/office/drawing/2014/main" id="{86DAB25F-9913-BCDF-A114-0F84956EA8B7}"/>
              </a:ext>
            </a:extLst>
          </p:cNvPr>
          <p:cNvSpPr>
            <a:spLocks noGrp="1"/>
          </p:cNvSpPr>
          <p:nvPr>
            <p:ph sz="quarter" idx="16"/>
          </p:nvPr>
        </p:nvSpPr>
        <p:spPr>
          <a:xfrm>
            <a:off x="6484862" y="2552358"/>
            <a:ext cx="5191200" cy="3086436"/>
          </a:xfrm>
        </p:spPr>
        <p:txBody>
          <a:bodyPr/>
          <a:lstStyle/>
          <a:p>
            <a:pPr algn="ctr"/>
            <a:r>
              <a:rPr lang="nl-NL" b="1" dirty="0">
                <a:latin typeface="ABN AMRO Sans" panose="020B0504040000000004" pitchFamily="34" charset="0"/>
              </a:rPr>
              <a:t>Corporate </a:t>
            </a:r>
            <a:r>
              <a:rPr lang="nl-NL" b="1" dirty="0" err="1">
                <a:latin typeface="ABN AMRO Sans" panose="020B0504040000000004" pitchFamily="34" charset="0"/>
              </a:rPr>
              <a:t>Venturing</a:t>
            </a:r>
            <a:br>
              <a:rPr lang="nl-NL" b="1" dirty="0">
                <a:latin typeface="ABN AMRO Sans" panose="020B0504040000000004" pitchFamily="34" charset="0"/>
              </a:rPr>
            </a:br>
            <a:r>
              <a:rPr lang="nl-NL" dirty="0" err="1">
                <a:latin typeface="ABN AMRO Sans" panose="020B0504040000000004" pitchFamily="34" charset="0"/>
              </a:rPr>
              <a:t>Outside</a:t>
            </a:r>
            <a:r>
              <a:rPr lang="nl-NL" dirty="0">
                <a:latin typeface="ABN AMRO Sans" panose="020B0504040000000004" pitchFamily="34" charset="0"/>
              </a:rPr>
              <a:t>-in</a:t>
            </a:r>
          </a:p>
        </p:txBody>
      </p:sp>
      <p:sp>
        <p:nvSpPr>
          <p:cNvPr id="5" name="Tijdelijke aanduiding voor datum 4">
            <a:extLst>
              <a:ext uri="{FF2B5EF4-FFF2-40B4-BE49-F238E27FC236}">
                <a16:creationId xmlns:a16="http://schemas.microsoft.com/office/drawing/2014/main" id="{C0CDCDD4-D572-AC00-11C3-077F99185FD0}"/>
              </a:ext>
            </a:extLst>
          </p:cNvPr>
          <p:cNvSpPr>
            <a:spLocks noGrp="1"/>
          </p:cNvSpPr>
          <p:nvPr>
            <p:ph type="dt" sz="half" idx="17"/>
          </p:nvPr>
        </p:nvSpPr>
        <p:spPr/>
        <p:txBody>
          <a:bodyPr/>
          <a:lstStyle/>
          <a:p>
            <a:fld id="{CB182CCF-51D9-456E-AD12-C23276B869B2}" type="datetime1">
              <a:rPr lang="nl-NL" smtClean="0"/>
              <a:t>1-6-2026</a:t>
            </a:fld>
            <a:endParaRPr lang="nl-NL" dirty="0"/>
          </a:p>
        </p:txBody>
      </p:sp>
      <p:sp>
        <p:nvSpPr>
          <p:cNvPr id="7" name="Tijdelijke aanduiding voor dianummer 6">
            <a:extLst>
              <a:ext uri="{FF2B5EF4-FFF2-40B4-BE49-F238E27FC236}">
                <a16:creationId xmlns:a16="http://schemas.microsoft.com/office/drawing/2014/main" id="{0A2CF686-127F-79A1-DD75-D20A628BEEAD}"/>
              </a:ext>
            </a:extLst>
          </p:cNvPr>
          <p:cNvSpPr>
            <a:spLocks noGrp="1"/>
          </p:cNvSpPr>
          <p:nvPr>
            <p:ph type="sldNum" sz="quarter" idx="19"/>
          </p:nvPr>
        </p:nvSpPr>
        <p:spPr/>
        <p:txBody>
          <a:bodyPr/>
          <a:lstStyle/>
          <a:p>
            <a:r>
              <a:rPr lang="en-GB">
                <a:latin typeface="ABN AMRO Sans" panose="020B0504040000000004" pitchFamily="34" charset="0"/>
              </a:rPr>
              <a:t> |    </a:t>
            </a:r>
            <a:fld id="{522F644A-DABE-4F71-BD77-229F4AFA81CE}" type="slidenum">
              <a:rPr lang="nl-NL" smtClean="0"/>
              <a:pPr/>
              <a:t>4</a:t>
            </a:fld>
            <a:endParaRPr lang="nl-NL" dirty="0"/>
          </a:p>
        </p:txBody>
      </p:sp>
      <p:pic>
        <p:nvPicPr>
          <p:cNvPr id="2050" name="Picture 2">
            <a:extLst>
              <a:ext uri="{FF2B5EF4-FFF2-40B4-BE49-F238E27FC236}">
                <a16:creationId xmlns:a16="http://schemas.microsoft.com/office/drawing/2014/main" id="{3F0BC2FB-C3C4-E871-D9AA-694CE37BA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801" y="1028884"/>
            <a:ext cx="1523474" cy="15234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F540652-DE36-9BB0-04D4-C1442F3EF8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935" y="1028884"/>
            <a:ext cx="1629054" cy="162905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5E195A09-D115-FA4D-FA22-17796FB2AA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403" y="4929574"/>
            <a:ext cx="912814" cy="91281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60945670-A12A-A3FF-F8EB-41720529DF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0303" y="4929574"/>
            <a:ext cx="912814" cy="9128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A7D330F-8649-02A2-CC8E-73F36443715E}"/>
              </a:ext>
            </a:extLst>
          </p:cNvPr>
          <p:cNvSpPr txBox="1"/>
          <p:nvPr/>
        </p:nvSpPr>
        <p:spPr>
          <a:xfrm>
            <a:off x="669237" y="4417937"/>
            <a:ext cx="1410497" cy="523220"/>
          </a:xfrm>
          <a:prstGeom prst="rect">
            <a:avLst/>
          </a:prstGeom>
          <a:noFill/>
        </p:spPr>
        <p:txBody>
          <a:bodyPr wrap="square">
            <a:spAutoFit/>
          </a:bodyPr>
          <a:lstStyle/>
          <a:p>
            <a:pPr algn="ctr"/>
            <a:r>
              <a:rPr lang="nl-NL" sz="1400" dirty="0">
                <a:latin typeface="ABN AMRO Sans" panose="020B0504040000000004" pitchFamily="34" charset="0"/>
              </a:rPr>
              <a:t>Tikkie </a:t>
            </a:r>
          </a:p>
          <a:p>
            <a:pPr algn="ctr"/>
            <a:r>
              <a:rPr lang="nl-NL" sz="1400" dirty="0">
                <a:latin typeface="ABN AMRO Sans" panose="020B0504040000000004" pitchFamily="34" charset="0"/>
              </a:rPr>
              <a:t>Zakelijk</a:t>
            </a:r>
            <a:endParaRPr lang="en-GB" sz="1400" dirty="0"/>
          </a:p>
        </p:txBody>
      </p:sp>
      <p:sp>
        <p:nvSpPr>
          <p:cNvPr id="16" name="TextBox 15">
            <a:extLst>
              <a:ext uri="{FF2B5EF4-FFF2-40B4-BE49-F238E27FC236}">
                <a16:creationId xmlns:a16="http://schemas.microsoft.com/office/drawing/2014/main" id="{1A9328D6-F092-113B-1BBF-75A3A2596EE7}"/>
              </a:ext>
            </a:extLst>
          </p:cNvPr>
          <p:cNvSpPr txBox="1"/>
          <p:nvPr/>
        </p:nvSpPr>
        <p:spPr>
          <a:xfrm>
            <a:off x="2441461" y="4417937"/>
            <a:ext cx="1410497" cy="307777"/>
          </a:xfrm>
          <a:prstGeom prst="rect">
            <a:avLst/>
          </a:prstGeom>
          <a:noFill/>
        </p:spPr>
        <p:txBody>
          <a:bodyPr wrap="square">
            <a:spAutoFit/>
          </a:bodyPr>
          <a:lstStyle/>
          <a:p>
            <a:pPr algn="ctr"/>
            <a:r>
              <a:rPr lang="nl-NL" sz="1400" dirty="0">
                <a:latin typeface="ABN AMRO Sans" panose="020B0504040000000004" pitchFamily="34" charset="0"/>
              </a:rPr>
              <a:t>BUUT</a:t>
            </a:r>
            <a:endParaRPr lang="en-GB" sz="1400" dirty="0"/>
          </a:p>
        </p:txBody>
      </p:sp>
      <p:sp>
        <p:nvSpPr>
          <p:cNvPr id="17" name="TextBox 16">
            <a:extLst>
              <a:ext uri="{FF2B5EF4-FFF2-40B4-BE49-F238E27FC236}">
                <a16:creationId xmlns:a16="http://schemas.microsoft.com/office/drawing/2014/main" id="{548E982C-E57E-091C-AD6D-A272450A1CE0}"/>
              </a:ext>
            </a:extLst>
          </p:cNvPr>
          <p:cNvSpPr txBox="1"/>
          <p:nvPr/>
        </p:nvSpPr>
        <p:spPr>
          <a:xfrm>
            <a:off x="4233581" y="4419755"/>
            <a:ext cx="1410497" cy="307777"/>
          </a:xfrm>
          <a:prstGeom prst="rect">
            <a:avLst/>
          </a:prstGeom>
          <a:noFill/>
        </p:spPr>
        <p:txBody>
          <a:bodyPr wrap="square">
            <a:spAutoFit/>
          </a:bodyPr>
          <a:lstStyle/>
          <a:p>
            <a:pPr algn="ctr"/>
            <a:r>
              <a:rPr lang="nl-NL" sz="1400" dirty="0">
                <a:latin typeface="ABN AMRO Sans" panose="020B0504040000000004" pitchFamily="34" charset="0"/>
              </a:rPr>
              <a:t>New10</a:t>
            </a:r>
            <a:endParaRPr lang="en-GB" sz="1400" dirty="0"/>
          </a:p>
        </p:txBody>
      </p:sp>
      <p:sp>
        <p:nvSpPr>
          <p:cNvPr id="18" name="TextBox 17">
            <a:extLst>
              <a:ext uri="{FF2B5EF4-FFF2-40B4-BE49-F238E27FC236}">
                <a16:creationId xmlns:a16="http://schemas.microsoft.com/office/drawing/2014/main" id="{3822C55C-B5EC-8B0C-A0E2-4A99DBC8FD52}"/>
              </a:ext>
            </a:extLst>
          </p:cNvPr>
          <p:cNvSpPr txBox="1"/>
          <p:nvPr/>
        </p:nvSpPr>
        <p:spPr>
          <a:xfrm>
            <a:off x="667561" y="5719104"/>
            <a:ext cx="1410497" cy="307777"/>
          </a:xfrm>
          <a:prstGeom prst="rect">
            <a:avLst/>
          </a:prstGeom>
          <a:noFill/>
        </p:spPr>
        <p:txBody>
          <a:bodyPr wrap="square">
            <a:spAutoFit/>
          </a:bodyPr>
          <a:lstStyle/>
          <a:p>
            <a:pPr algn="ctr"/>
            <a:r>
              <a:rPr lang="nl-NL" sz="1400" dirty="0" err="1">
                <a:latin typeface="ABN AMRO Sans" panose="020B0504040000000004" pitchFamily="34" charset="0"/>
              </a:rPr>
              <a:t>ID&amp;Pay</a:t>
            </a:r>
            <a:endParaRPr lang="en-GB" sz="1400" dirty="0"/>
          </a:p>
        </p:txBody>
      </p:sp>
      <p:sp>
        <p:nvSpPr>
          <p:cNvPr id="19" name="TextBox 18">
            <a:extLst>
              <a:ext uri="{FF2B5EF4-FFF2-40B4-BE49-F238E27FC236}">
                <a16:creationId xmlns:a16="http://schemas.microsoft.com/office/drawing/2014/main" id="{0B17DCDD-7E4C-D039-9510-EF72D3B9C341}"/>
              </a:ext>
            </a:extLst>
          </p:cNvPr>
          <p:cNvSpPr txBox="1"/>
          <p:nvPr/>
        </p:nvSpPr>
        <p:spPr>
          <a:xfrm>
            <a:off x="2441461" y="5719104"/>
            <a:ext cx="1410497" cy="523220"/>
          </a:xfrm>
          <a:prstGeom prst="rect">
            <a:avLst/>
          </a:prstGeom>
          <a:noFill/>
        </p:spPr>
        <p:txBody>
          <a:bodyPr wrap="square">
            <a:spAutoFit/>
          </a:bodyPr>
          <a:lstStyle/>
          <a:p>
            <a:pPr algn="ctr"/>
            <a:r>
              <a:rPr lang="nl-NL" sz="1400" dirty="0">
                <a:latin typeface="ABN AMRO Sans" panose="020B0504040000000004" pitchFamily="34" charset="0"/>
              </a:rPr>
              <a:t>Achteraf betalen</a:t>
            </a:r>
          </a:p>
        </p:txBody>
      </p:sp>
      <p:pic>
        <p:nvPicPr>
          <p:cNvPr id="2076" name="Picture 28">
            <a:extLst>
              <a:ext uri="{FF2B5EF4-FFF2-40B4-BE49-F238E27FC236}">
                <a16:creationId xmlns:a16="http://schemas.microsoft.com/office/drawing/2014/main" id="{185BEEA5-0056-66D1-6ED2-F34003F853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7483" y="4844531"/>
            <a:ext cx="1082901" cy="10829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BD92A85-421E-5558-D03A-9F6BC297A920}"/>
              </a:ext>
            </a:extLst>
          </p:cNvPr>
          <p:cNvSpPr txBox="1"/>
          <p:nvPr/>
        </p:nvSpPr>
        <p:spPr>
          <a:xfrm>
            <a:off x="4154823" y="5719104"/>
            <a:ext cx="1528220" cy="738664"/>
          </a:xfrm>
          <a:prstGeom prst="rect">
            <a:avLst/>
          </a:prstGeom>
          <a:noFill/>
        </p:spPr>
        <p:txBody>
          <a:bodyPr wrap="square">
            <a:spAutoFit/>
          </a:bodyPr>
          <a:lstStyle/>
          <a:p>
            <a:pPr algn="ctr"/>
            <a:r>
              <a:rPr lang="nl-NL" sz="1400" dirty="0">
                <a:latin typeface="ABN AMRO Sans" panose="020B0504040000000004" pitchFamily="34" charset="0"/>
              </a:rPr>
              <a:t>Personal</a:t>
            </a:r>
          </a:p>
          <a:p>
            <a:pPr algn="ctr"/>
            <a:r>
              <a:rPr lang="nl-NL" sz="1400" dirty="0">
                <a:latin typeface="ABN AMRO Sans" panose="020B0504040000000004" pitchFamily="34" charset="0"/>
              </a:rPr>
              <a:t>Communication</a:t>
            </a:r>
          </a:p>
          <a:p>
            <a:pPr algn="ctr"/>
            <a:r>
              <a:rPr lang="nl-NL" sz="1400" dirty="0">
                <a:latin typeface="ABN AMRO Sans" panose="020B0504040000000004" pitchFamily="34" charset="0"/>
              </a:rPr>
              <a:t>Channel</a:t>
            </a:r>
          </a:p>
        </p:txBody>
      </p:sp>
      <p:sp>
        <p:nvSpPr>
          <p:cNvPr id="21" name="TextBox 20">
            <a:extLst>
              <a:ext uri="{FF2B5EF4-FFF2-40B4-BE49-F238E27FC236}">
                <a16:creationId xmlns:a16="http://schemas.microsoft.com/office/drawing/2014/main" id="{7E7D26E9-7184-75FB-72EB-7ADE268BF2A3}"/>
              </a:ext>
            </a:extLst>
          </p:cNvPr>
          <p:cNvSpPr txBox="1"/>
          <p:nvPr/>
        </p:nvSpPr>
        <p:spPr>
          <a:xfrm>
            <a:off x="6886378" y="5546983"/>
            <a:ext cx="1844941" cy="738664"/>
          </a:xfrm>
          <a:prstGeom prst="rect">
            <a:avLst/>
          </a:prstGeom>
          <a:noFill/>
        </p:spPr>
        <p:txBody>
          <a:bodyPr wrap="square">
            <a:spAutoFit/>
          </a:bodyPr>
          <a:lstStyle/>
          <a:p>
            <a:pPr algn="ctr"/>
            <a:r>
              <a:rPr lang="nl-NL" sz="1400" dirty="0">
                <a:latin typeface="ABN AMRO Sans" panose="020B0504040000000004" pitchFamily="34" charset="0"/>
              </a:rPr>
              <a:t>Startup Accelerator for </a:t>
            </a:r>
            <a:r>
              <a:rPr lang="nl-NL" sz="1400" dirty="0" err="1">
                <a:latin typeface="ABN AMRO Sans" panose="020B0504040000000004" pitchFamily="34" charset="0"/>
              </a:rPr>
              <a:t>Early</a:t>
            </a:r>
            <a:r>
              <a:rPr lang="nl-NL" sz="1400" dirty="0">
                <a:latin typeface="ABN AMRO Sans" panose="020B0504040000000004" pitchFamily="34" charset="0"/>
              </a:rPr>
              <a:t> Stage </a:t>
            </a:r>
            <a:r>
              <a:rPr lang="nl-NL" sz="1400" dirty="0" err="1">
                <a:latin typeface="ABN AMRO Sans" panose="020B0504040000000004" pitchFamily="34" charset="0"/>
              </a:rPr>
              <a:t>Fintechs</a:t>
            </a:r>
            <a:endParaRPr lang="nl-NL" sz="1400" dirty="0">
              <a:latin typeface="ABN AMRO Sans" panose="020B0504040000000004" pitchFamily="34" charset="0"/>
            </a:endParaRPr>
          </a:p>
        </p:txBody>
      </p:sp>
      <p:sp>
        <p:nvSpPr>
          <p:cNvPr id="22" name="TextBox 21">
            <a:extLst>
              <a:ext uri="{FF2B5EF4-FFF2-40B4-BE49-F238E27FC236}">
                <a16:creationId xmlns:a16="http://schemas.microsoft.com/office/drawing/2014/main" id="{D5028DB6-711D-DC8A-9A8B-C7B4B3B9FC5C}"/>
              </a:ext>
            </a:extLst>
          </p:cNvPr>
          <p:cNvSpPr txBox="1"/>
          <p:nvPr/>
        </p:nvSpPr>
        <p:spPr>
          <a:xfrm>
            <a:off x="9509424" y="5546983"/>
            <a:ext cx="1844941" cy="738664"/>
          </a:xfrm>
          <a:prstGeom prst="rect">
            <a:avLst/>
          </a:prstGeom>
          <a:noFill/>
        </p:spPr>
        <p:txBody>
          <a:bodyPr wrap="square">
            <a:spAutoFit/>
          </a:bodyPr>
          <a:lstStyle/>
          <a:p>
            <a:pPr algn="ctr"/>
            <a:r>
              <a:rPr lang="nl-NL" sz="1400" dirty="0">
                <a:latin typeface="ABN AMRO Sans" panose="020B0504040000000004" pitchFamily="34" charset="0"/>
              </a:rPr>
              <a:t>Global Fintech VC </a:t>
            </a:r>
            <a:r>
              <a:rPr lang="nl-NL" sz="1400" dirty="0" err="1">
                <a:latin typeface="ABN AMRO Sans" panose="020B0504040000000004" pitchFamily="34" charset="0"/>
              </a:rPr>
              <a:t>and</a:t>
            </a:r>
            <a:r>
              <a:rPr lang="nl-NL" sz="1400" dirty="0">
                <a:latin typeface="ABN AMRO Sans" panose="020B0504040000000004" pitchFamily="34" charset="0"/>
              </a:rPr>
              <a:t> Private Equity </a:t>
            </a:r>
            <a:r>
              <a:rPr lang="nl-NL" sz="1400" dirty="0" err="1">
                <a:latin typeface="ABN AMRO Sans" panose="020B0504040000000004" pitchFamily="34" charset="0"/>
              </a:rPr>
              <a:t>Firm</a:t>
            </a:r>
            <a:endParaRPr lang="nl-NL" sz="1400" dirty="0">
              <a:latin typeface="ABN AMRO Sans" panose="020B0504040000000004" pitchFamily="34" charset="0"/>
            </a:endParaRPr>
          </a:p>
        </p:txBody>
      </p:sp>
      <p:cxnSp>
        <p:nvCxnSpPr>
          <p:cNvPr id="8" name="Straight Connector 7">
            <a:extLst>
              <a:ext uri="{FF2B5EF4-FFF2-40B4-BE49-F238E27FC236}">
                <a16:creationId xmlns:a16="http://schemas.microsoft.com/office/drawing/2014/main" id="{9AF2B16A-725A-31BA-CC8B-0A159B533FBB}"/>
              </a:ext>
            </a:extLst>
          </p:cNvPr>
          <p:cNvCxnSpPr/>
          <p:nvPr/>
        </p:nvCxnSpPr>
        <p:spPr>
          <a:xfrm>
            <a:off x="6030686" y="1422444"/>
            <a:ext cx="0" cy="4863203"/>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Buut | Nieuwe bank voor jongeren | Review">
            <a:extLst>
              <a:ext uri="{FF2B5EF4-FFF2-40B4-BE49-F238E27FC236}">
                <a16:creationId xmlns:a16="http://schemas.microsoft.com/office/drawing/2014/main" id="{1AD9EFFB-42A6-FE3F-0AD8-8824884A6E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61357" y="3733133"/>
            <a:ext cx="1129695" cy="7117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formatie over de New10 Bedrijfslening | Zakelijkgeld">
            <a:extLst>
              <a:ext uri="{FF2B5EF4-FFF2-40B4-BE49-F238E27FC236}">
                <a16:creationId xmlns:a16="http://schemas.microsoft.com/office/drawing/2014/main" id="{14BD69B6-2AF1-524E-64CF-C7DE3028197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35679"/>
          <a:stretch>
            <a:fillRect/>
          </a:stretch>
        </p:blipFill>
        <p:spPr bwMode="auto">
          <a:xfrm>
            <a:off x="3931641" y="3699494"/>
            <a:ext cx="2009775" cy="6032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kie-app - App Store">
            <a:extLst>
              <a:ext uri="{FF2B5EF4-FFF2-40B4-BE49-F238E27FC236}">
                <a16:creationId xmlns:a16="http://schemas.microsoft.com/office/drawing/2014/main" id="{E238490E-D15D-A280-F2AF-D9C8B99EEDF8}"/>
              </a:ext>
            </a:extLst>
          </p:cNvPr>
          <p:cNvPicPr>
            <a:picLocks noChangeAspect="1" noChangeArrowheads="1"/>
          </p:cNvPicPr>
          <p:nvPr/>
        </p:nvPicPr>
        <p:blipFill>
          <a:blip r:embed="rId12" cstate="print">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374209" y="3491271"/>
            <a:ext cx="1998724" cy="10493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017B22E-0E75-40E8-2A4A-69A599D8ECEF}"/>
              </a:ext>
            </a:extLst>
          </p:cNvPr>
          <p:cNvSpPr/>
          <p:nvPr/>
        </p:nvSpPr>
        <p:spPr>
          <a:xfrm>
            <a:off x="6493798" y="3305175"/>
            <a:ext cx="5323989" cy="3295650"/>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b="1" dirty="0">
                <a:solidFill>
                  <a:schemeClr val="accent1"/>
                </a:solidFill>
              </a:rPr>
              <a:t>Engaging with the Fintech Ecosystem</a:t>
            </a:r>
          </a:p>
          <a:p>
            <a:pPr algn="ctr"/>
            <a:endParaRPr lang="en-GB" dirty="0">
              <a:solidFill>
                <a:schemeClr val="accent1"/>
              </a:solidFill>
            </a:endParaRPr>
          </a:p>
          <a:p>
            <a:pPr algn="ctr"/>
            <a:r>
              <a:rPr lang="en-GB" i="1" dirty="0">
                <a:solidFill>
                  <a:schemeClr val="tx2">
                    <a:lumMod val="50000"/>
                  </a:schemeClr>
                </a:solidFill>
              </a:rPr>
              <a:t>Supported by:</a:t>
            </a:r>
            <a:endParaRPr lang="nl-NL" i="1" dirty="0">
              <a:solidFill>
                <a:schemeClr val="tx2">
                  <a:lumMod val="50000"/>
                </a:schemeClr>
              </a:solidFill>
            </a:endParaRPr>
          </a:p>
        </p:txBody>
      </p:sp>
    </p:spTree>
    <p:extLst>
      <p:ext uri="{BB962C8B-B14F-4D97-AF65-F5344CB8AC3E}">
        <p14:creationId xmlns:p14="http://schemas.microsoft.com/office/powerpoint/2010/main" val="327545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00BD5D-067E-4883-9847-71E5417A6142}"/>
              </a:ext>
            </a:extLst>
          </p:cNvPr>
          <p:cNvGrpSpPr/>
          <p:nvPr/>
        </p:nvGrpSpPr>
        <p:grpSpPr>
          <a:xfrm>
            <a:off x="651124" y="1702148"/>
            <a:ext cx="10854984" cy="4412919"/>
            <a:chOff x="619147" y="981872"/>
            <a:chExt cx="8141238" cy="3309689"/>
          </a:xfrm>
        </p:grpSpPr>
        <p:sp>
          <p:nvSpPr>
            <p:cNvPr id="31" name="Oval 155">
              <a:extLst>
                <a:ext uri="{FF2B5EF4-FFF2-40B4-BE49-F238E27FC236}">
                  <a16:creationId xmlns:a16="http://schemas.microsoft.com/office/drawing/2014/main" id="{EA5AA224-D0EB-0981-41C7-8A0D3F689E41}"/>
                </a:ext>
              </a:extLst>
            </p:cNvPr>
            <p:cNvSpPr/>
            <p:nvPr/>
          </p:nvSpPr>
          <p:spPr>
            <a:xfrm rot="2700000">
              <a:off x="4239698" y="1475613"/>
              <a:ext cx="699345" cy="1314954"/>
            </a:xfrm>
            <a:custGeom>
              <a:avLst/>
              <a:gdLst/>
              <a:ahLst/>
              <a:cxnLst/>
              <a:rect l="l" t="t" r="r" b="b"/>
              <a:pathLst>
                <a:path w="1224136" h="2290176">
                  <a:moveTo>
                    <a:pt x="459315" y="63272"/>
                  </a:moveTo>
                  <a:cubicBezTo>
                    <a:pt x="498408" y="24179"/>
                    <a:pt x="552413" y="0"/>
                    <a:pt x="612067" y="0"/>
                  </a:cubicBezTo>
                  <a:cubicBezTo>
                    <a:pt x="731374" y="0"/>
                    <a:pt x="828091" y="96717"/>
                    <a:pt x="828091" y="216024"/>
                  </a:cubicBezTo>
                  <a:cubicBezTo>
                    <a:pt x="828091" y="299408"/>
                    <a:pt x="780848" y="371757"/>
                    <a:pt x="711216" y="406896"/>
                  </a:cubicBezTo>
                  <a:cubicBezTo>
                    <a:pt x="691916" y="450663"/>
                    <a:pt x="710516" y="496019"/>
                    <a:pt x="737802" y="533019"/>
                  </a:cubicBezTo>
                  <a:lnTo>
                    <a:pt x="1224136" y="533019"/>
                  </a:lnTo>
                  <a:lnTo>
                    <a:pt x="1224136" y="1019520"/>
                  </a:lnTo>
                  <a:cubicBezTo>
                    <a:pt x="1187224" y="1046736"/>
                    <a:pt x="1141992" y="1065189"/>
                    <a:pt x="1098339" y="1045939"/>
                  </a:cubicBezTo>
                  <a:cubicBezTo>
                    <a:pt x="1063200" y="976307"/>
                    <a:pt x="990851" y="929064"/>
                    <a:pt x="907467" y="929064"/>
                  </a:cubicBezTo>
                  <a:cubicBezTo>
                    <a:pt x="788160" y="929064"/>
                    <a:pt x="691443" y="1025781"/>
                    <a:pt x="691443" y="1145088"/>
                  </a:cubicBezTo>
                  <a:cubicBezTo>
                    <a:pt x="691443" y="1204742"/>
                    <a:pt x="715622" y="1258747"/>
                    <a:pt x="754715" y="1297840"/>
                  </a:cubicBezTo>
                  <a:cubicBezTo>
                    <a:pt x="793807" y="1336933"/>
                    <a:pt x="847813" y="1361112"/>
                    <a:pt x="907467" y="1361112"/>
                  </a:cubicBezTo>
                  <a:cubicBezTo>
                    <a:pt x="988927" y="1361112"/>
                    <a:pt x="1059856" y="1316024"/>
                    <a:pt x="1095778" y="1248955"/>
                  </a:cubicBezTo>
                  <a:cubicBezTo>
                    <a:pt x="1141514" y="1226580"/>
                    <a:pt x="1182162" y="1242465"/>
                    <a:pt x="1224136" y="1270694"/>
                  </a:cubicBezTo>
                  <a:lnTo>
                    <a:pt x="1224136" y="1757155"/>
                  </a:lnTo>
                  <a:lnTo>
                    <a:pt x="737829" y="1757155"/>
                  </a:lnTo>
                  <a:cubicBezTo>
                    <a:pt x="709519" y="1799263"/>
                    <a:pt x="693505"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8" y="1839512"/>
                    <a:pt x="513617" y="1794156"/>
                    <a:pt x="486331" y="1757155"/>
                  </a:cubicBezTo>
                  <a:lnTo>
                    <a:pt x="0" y="1757155"/>
                  </a:lnTo>
                  <a:lnTo>
                    <a:pt x="0" y="1267857"/>
                  </a:lnTo>
                  <a:cubicBezTo>
                    <a:pt x="35436" y="1241878"/>
                    <a:pt x="78596" y="1225841"/>
                    <a:pt x="120314" y="1244237"/>
                  </a:cubicBezTo>
                  <a:cubicBezTo>
                    <a:pt x="155453" y="1313869"/>
                    <a:pt x="227802" y="1361112"/>
                    <a:pt x="311186" y="1361112"/>
                  </a:cubicBezTo>
                  <a:cubicBezTo>
                    <a:pt x="430493" y="1361112"/>
                    <a:pt x="527210" y="1264395"/>
                    <a:pt x="527210" y="1145088"/>
                  </a:cubicBezTo>
                  <a:cubicBezTo>
                    <a:pt x="527210" y="1085434"/>
                    <a:pt x="503031" y="1031429"/>
                    <a:pt x="463938" y="992336"/>
                  </a:cubicBezTo>
                  <a:cubicBezTo>
                    <a:pt x="424846" y="953243"/>
                    <a:pt x="370840" y="929064"/>
                    <a:pt x="311186" y="929064"/>
                  </a:cubicBezTo>
                  <a:cubicBezTo>
                    <a:pt x="229726" y="929064"/>
                    <a:pt x="158797" y="974152"/>
                    <a:pt x="122875" y="1041221"/>
                  </a:cubicBezTo>
                  <a:cubicBezTo>
                    <a:pt x="78969" y="1062702"/>
                    <a:pt x="39751" y="1048921"/>
                    <a:pt x="0" y="1022105"/>
                  </a:cubicBezTo>
                  <a:lnTo>
                    <a:pt x="0" y="533019"/>
                  </a:lnTo>
                  <a:lnTo>
                    <a:pt x="486305" y="533019"/>
                  </a:lnTo>
                  <a:cubicBezTo>
                    <a:pt x="514616" y="490912"/>
                    <a:pt x="530628" y="450179"/>
                    <a:pt x="508200" y="404335"/>
                  </a:cubicBezTo>
                  <a:cubicBezTo>
                    <a:pt x="441131" y="368413"/>
                    <a:pt x="396043" y="297484"/>
                    <a:pt x="396043" y="216024"/>
                  </a:cubicBezTo>
                  <a:cubicBezTo>
                    <a:pt x="396043" y="156370"/>
                    <a:pt x="420222" y="102364"/>
                    <a:pt x="459315" y="63272"/>
                  </a:cubicBezTo>
                  <a:close/>
                </a:path>
              </a:pathLst>
            </a:custGeom>
            <a:solidFill>
              <a:srgbClr val="1C5F5B"/>
            </a:solidFill>
            <a:ln w="12700" cap="flat" cmpd="sng" algn="ctr">
              <a:noFill/>
              <a:prstDash val="solid"/>
            </a:ln>
            <a:effectLst/>
          </p:spPr>
          <p:txBody>
            <a:bodyPr lIns="99060" tIns="99060" rIns="99060" bIns="99060" rtlCol="0" anchor="ctr">
              <a:noAutofit/>
            </a:bodyPr>
            <a:lstStyle/>
            <a:p>
              <a:pPr algn="ctr" defTabSz="914377" fontAlgn="auto">
                <a:spcBef>
                  <a:spcPts val="0"/>
                </a:spcBef>
                <a:spcAft>
                  <a:spcPts val="0"/>
                </a:spcAft>
                <a:defRPr/>
              </a:pPr>
              <a:endParaRPr lang="en-US" sz="1000" kern="0">
                <a:solidFill>
                  <a:srgbClr val="44546A"/>
                </a:solidFill>
                <a:latin typeface="Verdana"/>
                <a:cs typeface="+mn-cs"/>
              </a:endParaRPr>
            </a:p>
          </p:txBody>
        </p:sp>
        <p:sp>
          <p:nvSpPr>
            <p:cNvPr id="32" name="Oval 155">
              <a:extLst>
                <a:ext uri="{FF2B5EF4-FFF2-40B4-BE49-F238E27FC236}">
                  <a16:creationId xmlns:a16="http://schemas.microsoft.com/office/drawing/2014/main" id="{B1133297-DA1D-FCE5-7DAE-DEFB5B358379}"/>
                </a:ext>
              </a:extLst>
            </p:cNvPr>
            <p:cNvSpPr/>
            <p:nvPr/>
          </p:nvSpPr>
          <p:spPr>
            <a:xfrm rot="18900000">
              <a:off x="4735071" y="1973548"/>
              <a:ext cx="702864" cy="1308371"/>
            </a:xfrm>
            <a:custGeom>
              <a:avLst/>
              <a:gdLst/>
              <a:ahLst/>
              <a:cxnLst/>
              <a:rect l="l" t="t" r="r" b="b"/>
              <a:pathLst>
                <a:path w="1224136" h="2290176">
                  <a:moveTo>
                    <a:pt x="764820" y="63272"/>
                  </a:moveTo>
                  <a:cubicBezTo>
                    <a:pt x="803913" y="102365"/>
                    <a:pt x="828092" y="156370"/>
                    <a:pt x="828092" y="216024"/>
                  </a:cubicBezTo>
                  <a:cubicBezTo>
                    <a:pt x="828092" y="299408"/>
                    <a:pt x="780849" y="371757"/>
                    <a:pt x="711217" y="406896"/>
                  </a:cubicBezTo>
                  <a:cubicBezTo>
                    <a:pt x="691917" y="450664"/>
                    <a:pt x="710518" y="496020"/>
                    <a:pt x="737803" y="533020"/>
                  </a:cubicBezTo>
                  <a:lnTo>
                    <a:pt x="1224136" y="533020"/>
                  </a:lnTo>
                  <a:lnTo>
                    <a:pt x="1224136" y="1022318"/>
                  </a:lnTo>
                  <a:cubicBezTo>
                    <a:pt x="1188700" y="1048297"/>
                    <a:pt x="1145539" y="1064335"/>
                    <a:pt x="1103821" y="1045938"/>
                  </a:cubicBezTo>
                  <a:cubicBezTo>
                    <a:pt x="1068682" y="976306"/>
                    <a:pt x="996333" y="929063"/>
                    <a:pt x="912949" y="929063"/>
                  </a:cubicBezTo>
                  <a:cubicBezTo>
                    <a:pt x="793642" y="929063"/>
                    <a:pt x="696925" y="1025780"/>
                    <a:pt x="696925" y="1145087"/>
                  </a:cubicBezTo>
                  <a:cubicBezTo>
                    <a:pt x="696925" y="1204741"/>
                    <a:pt x="721104" y="1258746"/>
                    <a:pt x="760197" y="1297839"/>
                  </a:cubicBezTo>
                  <a:cubicBezTo>
                    <a:pt x="799289" y="1336932"/>
                    <a:pt x="853295" y="1361111"/>
                    <a:pt x="912949" y="1361111"/>
                  </a:cubicBezTo>
                  <a:cubicBezTo>
                    <a:pt x="994409" y="1361111"/>
                    <a:pt x="1065338" y="1316024"/>
                    <a:pt x="1101260" y="1248954"/>
                  </a:cubicBezTo>
                  <a:cubicBezTo>
                    <a:pt x="1145167" y="1227474"/>
                    <a:pt x="1184385" y="1241254"/>
                    <a:pt x="1224136" y="1268071"/>
                  </a:cubicBezTo>
                  <a:lnTo>
                    <a:pt x="1224136" y="1757156"/>
                  </a:lnTo>
                  <a:lnTo>
                    <a:pt x="737830" y="1757156"/>
                  </a:lnTo>
                  <a:cubicBezTo>
                    <a:pt x="709520" y="1799264"/>
                    <a:pt x="693507" y="1839997"/>
                    <a:pt x="715935" y="1885841"/>
                  </a:cubicBezTo>
                  <a:cubicBezTo>
                    <a:pt x="783004" y="1921763"/>
                    <a:pt x="828092" y="1992692"/>
                    <a:pt x="828092" y="2074152"/>
                  </a:cubicBezTo>
                  <a:cubicBezTo>
                    <a:pt x="828092" y="2133806"/>
                    <a:pt x="803913" y="2187812"/>
                    <a:pt x="764820" y="2226904"/>
                  </a:cubicBezTo>
                  <a:cubicBezTo>
                    <a:pt x="725727" y="2265997"/>
                    <a:pt x="671722" y="2290176"/>
                    <a:pt x="612068" y="2290176"/>
                  </a:cubicBezTo>
                  <a:cubicBezTo>
                    <a:pt x="492761" y="2290176"/>
                    <a:pt x="396044" y="2193459"/>
                    <a:pt x="396044" y="2074152"/>
                  </a:cubicBezTo>
                  <a:cubicBezTo>
                    <a:pt x="396044" y="1990768"/>
                    <a:pt x="443287" y="1918419"/>
                    <a:pt x="512919" y="1883280"/>
                  </a:cubicBezTo>
                  <a:cubicBezTo>
                    <a:pt x="532219" y="1839512"/>
                    <a:pt x="513618" y="1794157"/>
                    <a:pt x="486333" y="1757156"/>
                  </a:cubicBezTo>
                  <a:lnTo>
                    <a:pt x="0" y="1757156"/>
                  </a:lnTo>
                  <a:lnTo>
                    <a:pt x="0" y="1271295"/>
                  </a:lnTo>
                  <a:cubicBezTo>
                    <a:pt x="37251" y="1243817"/>
                    <a:pt x="82955" y="1224793"/>
                    <a:pt x="127049" y="1244237"/>
                  </a:cubicBezTo>
                  <a:cubicBezTo>
                    <a:pt x="162188" y="1313869"/>
                    <a:pt x="234537" y="1361112"/>
                    <a:pt x="317921" y="1361112"/>
                  </a:cubicBezTo>
                  <a:cubicBezTo>
                    <a:pt x="437228" y="1361112"/>
                    <a:pt x="533945" y="1264395"/>
                    <a:pt x="533945" y="1145088"/>
                  </a:cubicBezTo>
                  <a:cubicBezTo>
                    <a:pt x="533945" y="1085434"/>
                    <a:pt x="509766" y="1031429"/>
                    <a:pt x="470673" y="992336"/>
                  </a:cubicBezTo>
                  <a:cubicBezTo>
                    <a:pt x="431581" y="953243"/>
                    <a:pt x="377575" y="929064"/>
                    <a:pt x="317921" y="929064"/>
                  </a:cubicBezTo>
                  <a:cubicBezTo>
                    <a:pt x="236461" y="929064"/>
                    <a:pt x="165532" y="974152"/>
                    <a:pt x="129610" y="1041221"/>
                  </a:cubicBezTo>
                  <a:cubicBezTo>
                    <a:pt x="83460" y="1063799"/>
                    <a:pt x="42490" y="1047421"/>
                    <a:pt x="0" y="1018884"/>
                  </a:cubicBezTo>
                  <a:lnTo>
                    <a:pt x="0" y="533020"/>
                  </a:lnTo>
                  <a:lnTo>
                    <a:pt x="486306" y="533020"/>
                  </a:lnTo>
                  <a:cubicBezTo>
                    <a:pt x="514616" y="490912"/>
                    <a:pt x="530629" y="450179"/>
                    <a:pt x="508201" y="404335"/>
                  </a:cubicBezTo>
                  <a:cubicBezTo>
                    <a:pt x="441132" y="368413"/>
                    <a:pt x="396044" y="297484"/>
                    <a:pt x="396044" y="216024"/>
                  </a:cubicBezTo>
                  <a:cubicBezTo>
                    <a:pt x="396044" y="156370"/>
                    <a:pt x="420223" y="102364"/>
                    <a:pt x="459316" y="63272"/>
                  </a:cubicBezTo>
                  <a:cubicBezTo>
                    <a:pt x="498409" y="24179"/>
                    <a:pt x="552414" y="0"/>
                    <a:pt x="612068" y="0"/>
                  </a:cubicBezTo>
                  <a:cubicBezTo>
                    <a:pt x="671722" y="0"/>
                    <a:pt x="725728" y="24180"/>
                    <a:pt x="764820" y="63272"/>
                  </a:cubicBezTo>
                  <a:close/>
                </a:path>
              </a:pathLst>
            </a:custGeom>
            <a:solidFill>
              <a:srgbClr val="FFC000"/>
            </a:solidFill>
            <a:ln w="12700" cap="flat" cmpd="sng" algn="ctr">
              <a:noFill/>
              <a:prstDash val="solid"/>
            </a:ln>
            <a:effectLst/>
          </p:spPr>
          <p:txBody>
            <a:bodyPr lIns="99060" tIns="99060" rIns="99060" bIns="99060" rtlCol="0" anchor="ctr">
              <a:noAutofit/>
            </a:bodyPr>
            <a:lstStyle/>
            <a:p>
              <a:pPr algn="ctr" defTabSz="914377" fontAlgn="auto">
                <a:spcBef>
                  <a:spcPts val="0"/>
                </a:spcBef>
                <a:spcAft>
                  <a:spcPts val="0"/>
                </a:spcAft>
                <a:defRPr/>
              </a:pPr>
              <a:endParaRPr lang="en-US" sz="1000" kern="0" err="1">
                <a:solidFill>
                  <a:srgbClr val="44546A"/>
                </a:solidFill>
                <a:latin typeface="Verdana"/>
                <a:cs typeface="+mn-cs"/>
              </a:endParaRPr>
            </a:p>
          </p:txBody>
        </p:sp>
        <p:sp>
          <p:nvSpPr>
            <p:cNvPr id="33" name="Oval 155">
              <a:extLst>
                <a:ext uri="{FF2B5EF4-FFF2-40B4-BE49-F238E27FC236}">
                  <a16:creationId xmlns:a16="http://schemas.microsoft.com/office/drawing/2014/main" id="{5B19C68A-341D-9EE6-6D9F-06A3190A2BB4}"/>
                </a:ext>
              </a:extLst>
            </p:cNvPr>
            <p:cNvSpPr/>
            <p:nvPr/>
          </p:nvSpPr>
          <p:spPr>
            <a:xfrm rot="18900000">
              <a:off x="3740793" y="1973563"/>
              <a:ext cx="702864" cy="1308371"/>
            </a:xfrm>
            <a:custGeom>
              <a:avLst/>
              <a:gdLst/>
              <a:ahLst/>
              <a:cxnLst/>
              <a:rect l="l" t="t" r="r" b="b"/>
              <a:pathLst>
                <a:path w="1224136" h="2290177">
                  <a:moveTo>
                    <a:pt x="764821" y="63272"/>
                  </a:moveTo>
                  <a:cubicBezTo>
                    <a:pt x="803914" y="102365"/>
                    <a:pt x="828093" y="156370"/>
                    <a:pt x="828093" y="216024"/>
                  </a:cubicBezTo>
                  <a:cubicBezTo>
                    <a:pt x="828093" y="299408"/>
                    <a:pt x="780850" y="371757"/>
                    <a:pt x="711218" y="406896"/>
                  </a:cubicBezTo>
                  <a:cubicBezTo>
                    <a:pt x="691918" y="450664"/>
                    <a:pt x="710519" y="496020"/>
                    <a:pt x="737804" y="533020"/>
                  </a:cubicBezTo>
                  <a:lnTo>
                    <a:pt x="1224136" y="533020"/>
                  </a:lnTo>
                  <a:lnTo>
                    <a:pt x="1224136" y="1019537"/>
                  </a:lnTo>
                  <a:cubicBezTo>
                    <a:pt x="1187233" y="1046745"/>
                    <a:pt x="1142014" y="1065183"/>
                    <a:pt x="1098373" y="1045938"/>
                  </a:cubicBezTo>
                  <a:cubicBezTo>
                    <a:pt x="1063233" y="976306"/>
                    <a:pt x="990884" y="929063"/>
                    <a:pt x="907500" y="929063"/>
                  </a:cubicBezTo>
                  <a:cubicBezTo>
                    <a:pt x="788193" y="929063"/>
                    <a:pt x="691476" y="1025780"/>
                    <a:pt x="691476" y="1145087"/>
                  </a:cubicBezTo>
                  <a:cubicBezTo>
                    <a:pt x="691476" y="1204741"/>
                    <a:pt x="715655" y="1258747"/>
                    <a:pt x="754748" y="1297839"/>
                  </a:cubicBezTo>
                  <a:cubicBezTo>
                    <a:pt x="793841" y="1336932"/>
                    <a:pt x="847846" y="1361111"/>
                    <a:pt x="907500" y="1361111"/>
                  </a:cubicBezTo>
                  <a:cubicBezTo>
                    <a:pt x="988961" y="1361111"/>
                    <a:pt x="1059890" y="1316024"/>
                    <a:pt x="1095811" y="1248954"/>
                  </a:cubicBezTo>
                  <a:cubicBezTo>
                    <a:pt x="1141537" y="1226584"/>
                    <a:pt x="1182177" y="1242456"/>
                    <a:pt x="1224136" y="1270677"/>
                  </a:cubicBezTo>
                  <a:lnTo>
                    <a:pt x="1224136" y="1757156"/>
                  </a:lnTo>
                  <a:lnTo>
                    <a:pt x="737831" y="1757156"/>
                  </a:lnTo>
                  <a:cubicBezTo>
                    <a:pt x="709521" y="1799265"/>
                    <a:pt x="693508" y="1839998"/>
                    <a:pt x="715937" y="1885842"/>
                  </a:cubicBezTo>
                  <a:cubicBezTo>
                    <a:pt x="783005" y="1921764"/>
                    <a:pt x="828094" y="1992693"/>
                    <a:pt x="828094" y="2074153"/>
                  </a:cubicBezTo>
                  <a:cubicBezTo>
                    <a:pt x="828093" y="2133807"/>
                    <a:pt x="803915" y="2187813"/>
                    <a:pt x="764821" y="2226905"/>
                  </a:cubicBezTo>
                  <a:cubicBezTo>
                    <a:pt x="725728" y="2265998"/>
                    <a:pt x="671723" y="2290177"/>
                    <a:pt x="612070" y="2290177"/>
                  </a:cubicBezTo>
                  <a:cubicBezTo>
                    <a:pt x="492762" y="2290177"/>
                    <a:pt x="396045" y="2193460"/>
                    <a:pt x="396045" y="2074153"/>
                  </a:cubicBezTo>
                  <a:cubicBezTo>
                    <a:pt x="396045" y="1990769"/>
                    <a:pt x="443288" y="1918420"/>
                    <a:pt x="512921" y="1883281"/>
                  </a:cubicBezTo>
                  <a:cubicBezTo>
                    <a:pt x="532220" y="1839513"/>
                    <a:pt x="513619" y="1794157"/>
                    <a:pt x="486333" y="1757155"/>
                  </a:cubicBezTo>
                  <a:lnTo>
                    <a:pt x="1" y="1757156"/>
                  </a:lnTo>
                  <a:lnTo>
                    <a:pt x="1" y="1271298"/>
                  </a:lnTo>
                  <a:cubicBezTo>
                    <a:pt x="37251" y="1243817"/>
                    <a:pt x="82956" y="1224794"/>
                    <a:pt x="127049" y="1244238"/>
                  </a:cubicBezTo>
                  <a:cubicBezTo>
                    <a:pt x="162189" y="1313869"/>
                    <a:pt x="234538" y="1361113"/>
                    <a:pt x="317921" y="1361113"/>
                  </a:cubicBezTo>
                  <a:cubicBezTo>
                    <a:pt x="437228" y="1361113"/>
                    <a:pt x="533945" y="1264396"/>
                    <a:pt x="533945" y="1145089"/>
                  </a:cubicBezTo>
                  <a:cubicBezTo>
                    <a:pt x="533945" y="1085435"/>
                    <a:pt x="509766" y="1031429"/>
                    <a:pt x="470673" y="992337"/>
                  </a:cubicBezTo>
                  <a:cubicBezTo>
                    <a:pt x="431581" y="953244"/>
                    <a:pt x="377575" y="929065"/>
                    <a:pt x="317921" y="929065"/>
                  </a:cubicBezTo>
                  <a:cubicBezTo>
                    <a:pt x="236461" y="929065"/>
                    <a:pt x="165532" y="974153"/>
                    <a:pt x="129610" y="1041222"/>
                  </a:cubicBezTo>
                  <a:cubicBezTo>
                    <a:pt x="83461" y="1063799"/>
                    <a:pt x="42491" y="1047422"/>
                    <a:pt x="0" y="1018884"/>
                  </a:cubicBezTo>
                  <a:lnTo>
                    <a:pt x="0" y="533020"/>
                  </a:lnTo>
                  <a:lnTo>
                    <a:pt x="486307" y="533020"/>
                  </a:lnTo>
                  <a:cubicBezTo>
                    <a:pt x="514617" y="490912"/>
                    <a:pt x="530630" y="450179"/>
                    <a:pt x="508202" y="404335"/>
                  </a:cubicBezTo>
                  <a:cubicBezTo>
                    <a:pt x="441133" y="368413"/>
                    <a:pt x="396045" y="297484"/>
                    <a:pt x="396045" y="216024"/>
                  </a:cubicBezTo>
                  <a:cubicBezTo>
                    <a:pt x="396045" y="156370"/>
                    <a:pt x="420224" y="102364"/>
                    <a:pt x="459317" y="63272"/>
                  </a:cubicBezTo>
                  <a:cubicBezTo>
                    <a:pt x="498410" y="24179"/>
                    <a:pt x="552415" y="0"/>
                    <a:pt x="612069" y="0"/>
                  </a:cubicBezTo>
                  <a:cubicBezTo>
                    <a:pt x="671723" y="0"/>
                    <a:pt x="725728" y="24179"/>
                    <a:pt x="764821" y="63272"/>
                  </a:cubicBezTo>
                  <a:close/>
                </a:path>
              </a:pathLst>
            </a:custGeom>
            <a:solidFill>
              <a:srgbClr val="009286"/>
            </a:solidFill>
            <a:ln w="12700" cap="flat" cmpd="sng" algn="ctr">
              <a:noFill/>
              <a:prstDash val="solid"/>
            </a:ln>
            <a:effectLst/>
          </p:spPr>
          <p:txBody>
            <a:bodyPr lIns="99060" tIns="99060" rIns="99060" bIns="99060" rtlCol="0" anchor="ctr">
              <a:noAutofit/>
            </a:bodyPr>
            <a:lstStyle/>
            <a:p>
              <a:pPr algn="ctr" defTabSz="914377" fontAlgn="auto">
                <a:spcBef>
                  <a:spcPts val="0"/>
                </a:spcBef>
                <a:spcAft>
                  <a:spcPts val="0"/>
                </a:spcAft>
                <a:defRPr/>
              </a:pPr>
              <a:endParaRPr lang="en-US" sz="1000" kern="0" err="1">
                <a:solidFill>
                  <a:srgbClr val="FFFFFF"/>
                </a:solidFill>
                <a:latin typeface="Verdana"/>
                <a:cs typeface="+mn-cs"/>
              </a:endParaRPr>
            </a:p>
          </p:txBody>
        </p:sp>
        <p:sp>
          <p:nvSpPr>
            <p:cNvPr id="34" name="Rectangle 140">
              <a:extLst>
                <a:ext uri="{FF2B5EF4-FFF2-40B4-BE49-F238E27FC236}">
                  <a16:creationId xmlns:a16="http://schemas.microsoft.com/office/drawing/2014/main" id="{78D4876B-56B0-F51D-ECFB-BA74C4214C04}"/>
                </a:ext>
              </a:extLst>
            </p:cNvPr>
            <p:cNvSpPr/>
            <p:nvPr/>
          </p:nvSpPr>
          <p:spPr>
            <a:xfrm rot="2700000">
              <a:off x="4239685" y="2464913"/>
              <a:ext cx="699345" cy="1314954"/>
            </a:xfrm>
            <a:custGeom>
              <a:avLst/>
              <a:gdLst/>
              <a:ahLst/>
              <a:cxnLst/>
              <a:rect l="l" t="t" r="r" b="b"/>
              <a:pathLst>
                <a:path w="1224136" h="2290176">
                  <a:moveTo>
                    <a:pt x="459315" y="63272"/>
                  </a:moveTo>
                  <a:cubicBezTo>
                    <a:pt x="498408" y="24178"/>
                    <a:pt x="552413" y="-1"/>
                    <a:pt x="612067" y="0"/>
                  </a:cubicBezTo>
                  <a:cubicBezTo>
                    <a:pt x="731374" y="-1"/>
                    <a:pt x="828091" y="96717"/>
                    <a:pt x="828091" y="216024"/>
                  </a:cubicBezTo>
                  <a:cubicBezTo>
                    <a:pt x="828091" y="299408"/>
                    <a:pt x="780848" y="371756"/>
                    <a:pt x="711216" y="406896"/>
                  </a:cubicBezTo>
                  <a:cubicBezTo>
                    <a:pt x="691916" y="450663"/>
                    <a:pt x="710517" y="496019"/>
                    <a:pt x="737802" y="533019"/>
                  </a:cubicBezTo>
                  <a:lnTo>
                    <a:pt x="1224136" y="533019"/>
                  </a:lnTo>
                  <a:lnTo>
                    <a:pt x="1224136" y="1022319"/>
                  </a:lnTo>
                  <a:cubicBezTo>
                    <a:pt x="1188699" y="1048297"/>
                    <a:pt x="1145539" y="1064335"/>
                    <a:pt x="1103821" y="1045939"/>
                  </a:cubicBezTo>
                  <a:cubicBezTo>
                    <a:pt x="1068681" y="976307"/>
                    <a:pt x="996332" y="929064"/>
                    <a:pt x="912948" y="929064"/>
                  </a:cubicBezTo>
                  <a:cubicBezTo>
                    <a:pt x="793641" y="929064"/>
                    <a:pt x="696924" y="1025781"/>
                    <a:pt x="696924" y="1145088"/>
                  </a:cubicBezTo>
                  <a:cubicBezTo>
                    <a:pt x="696924" y="1204742"/>
                    <a:pt x="721103" y="1258747"/>
                    <a:pt x="760196" y="1297840"/>
                  </a:cubicBezTo>
                  <a:cubicBezTo>
                    <a:pt x="799288" y="1336933"/>
                    <a:pt x="853295" y="1361112"/>
                    <a:pt x="912948" y="1361112"/>
                  </a:cubicBezTo>
                  <a:cubicBezTo>
                    <a:pt x="994408" y="1361112"/>
                    <a:pt x="1065338" y="1316024"/>
                    <a:pt x="1101259" y="1248955"/>
                  </a:cubicBezTo>
                  <a:cubicBezTo>
                    <a:pt x="1145166" y="1227475"/>
                    <a:pt x="1184384" y="1241255"/>
                    <a:pt x="1224136" y="1268072"/>
                  </a:cubicBezTo>
                  <a:lnTo>
                    <a:pt x="1224136" y="1757155"/>
                  </a:lnTo>
                  <a:lnTo>
                    <a:pt x="737830" y="1757155"/>
                  </a:lnTo>
                  <a:cubicBezTo>
                    <a:pt x="709519" y="1799263"/>
                    <a:pt x="693506"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9" y="1839511"/>
                    <a:pt x="513617" y="1794156"/>
                    <a:pt x="486332" y="1757155"/>
                  </a:cubicBezTo>
                  <a:lnTo>
                    <a:pt x="0" y="1757155"/>
                  </a:lnTo>
                  <a:lnTo>
                    <a:pt x="0" y="1270658"/>
                  </a:lnTo>
                  <a:cubicBezTo>
                    <a:pt x="36913" y="1243440"/>
                    <a:pt x="82146" y="1224987"/>
                    <a:pt x="125800" y="1244235"/>
                  </a:cubicBezTo>
                  <a:cubicBezTo>
                    <a:pt x="160938" y="1313868"/>
                    <a:pt x="233287" y="1361111"/>
                    <a:pt x="316671" y="1361111"/>
                  </a:cubicBezTo>
                  <a:cubicBezTo>
                    <a:pt x="435979" y="1361111"/>
                    <a:pt x="532696" y="1264394"/>
                    <a:pt x="532695" y="1145087"/>
                  </a:cubicBezTo>
                  <a:cubicBezTo>
                    <a:pt x="532696" y="1085433"/>
                    <a:pt x="508516" y="1031428"/>
                    <a:pt x="469423" y="992335"/>
                  </a:cubicBezTo>
                  <a:cubicBezTo>
                    <a:pt x="430331" y="953241"/>
                    <a:pt x="376325" y="929063"/>
                    <a:pt x="316671" y="929063"/>
                  </a:cubicBezTo>
                  <a:cubicBezTo>
                    <a:pt x="235212" y="929062"/>
                    <a:pt x="164282" y="974151"/>
                    <a:pt x="128360" y="1041219"/>
                  </a:cubicBezTo>
                  <a:cubicBezTo>
                    <a:pt x="82624" y="1063596"/>
                    <a:pt x="41974" y="1047710"/>
                    <a:pt x="0" y="1019480"/>
                  </a:cubicBezTo>
                  <a:lnTo>
                    <a:pt x="0" y="533019"/>
                  </a:lnTo>
                  <a:lnTo>
                    <a:pt x="486306" y="533019"/>
                  </a:lnTo>
                  <a:cubicBezTo>
                    <a:pt x="514616" y="490911"/>
                    <a:pt x="530629" y="450179"/>
                    <a:pt x="508200" y="404335"/>
                  </a:cubicBezTo>
                  <a:cubicBezTo>
                    <a:pt x="441131" y="368413"/>
                    <a:pt x="396043" y="297484"/>
                    <a:pt x="396043" y="216024"/>
                  </a:cubicBezTo>
                  <a:cubicBezTo>
                    <a:pt x="396043" y="156370"/>
                    <a:pt x="420223" y="102364"/>
                    <a:pt x="459315" y="63272"/>
                  </a:cubicBezTo>
                  <a:close/>
                </a:path>
              </a:pathLst>
            </a:custGeom>
            <a:solidFill>
              <a:srgbClr val="247871"/>
            </a:solidFill>
            <a:ln w="12700" cap="flat" cmpd="sng" algn="ctr">
              <a:noFill/>
              <a:prstDash val="solid"/>
            </a:ln>
            <a:effectLst/>
          </p:spPr>
          <p:txBody>
            <a:bodyPr lIns="99060" tIns="99060" rIns="99060" bIns="99060" rtlCol="0" anchor="ctr">
              <a:noAutofit/>
            </a:bodyPr>
            <a:lstStyle/>
            <a:p>
              <a:pPr algn="ctr" defTabSz="914377" fontAlgn="auto">
                <a:spcBef>
                  <a:spcPts val="0"/>
                </a:spcBef>
                <a:spcAft>
                  <a:spcPts val="0"/>
                </a:spcAft>
                <a:defRPr/>
              </a:pPr>
              <a:endParaRPr lang="en-US" sz="1000" kern="0" err="1">
                <a:solidFill>
                  <a:srgbClr val="44546A"/>
                </a:solidFill>
                <a:latin typeface="Verdana"/>
                <a:cs typeface="+mn-cs"/>
              </a:endParaRPr>
            </a:p>
          </p:txBody>
        </p:sp>
        <p:sp>
          <p:nvSpPr>
            <p:cNvPr id="35" name="Rectangle 34">
              <a:extLst>
                <a:ext uri="{FF2B5EF4-FFF2-40B4-BE49-F238E27FC236}">
                  <a16:creationId xmlns:a16="http://schemas.microsoft.com/office/drawing/2014/main" id="{2BBF0B8F-0274-B664-FF5C-E3B29B2C8DCE}"/>
                </a:ext>
              </a:extLst>
            </p:cNvPr>
            <p:cNvSpPr/>
            <p:nvPr/>
          </p:nvSpPr>
          <p:spPr>
            <a:xfrm>
              <a:off x="6111926" y="1018628"/>
              <a:ext cx="2366067" cy="738520"/>
            </a:xfrm>
            <a:prstGeom prst="rect">
              <a:avLst/>
            </a:prstGeom>
          </p:spPr>
          <p:txBody>
            <a:bodyPr wrap="square" lIns="0" tIns="0" rIns="0" bIns="0">
              <a:spAutoFit/>
            </a:bodyPr>
            <a:lstStyle/>
            <a:p>
              <a:pPr defTabSz="914377" fontAlgn="auto">
                <a:spcBef>
                  <a:spcPts val="0"/>
                </a:spcBef>
                <a:spcAft>
                  <a:spcPts val="0"/>
                </a:spcAft>
                <a:defRPr/>
              </a:pPr>
              <a:r>
                <a:rPr lang="en-US" sz="2133" b="1" kern="0" dirty="0">
                  <a:solidFill>
                    <a:srgbClr val="009286"/>
                  </a:solidFill>
                  <a:latin typeface="+mn-lt"/>
                  <a:cs typeface="Arial" panose="020B0604020202020204" pitchFamily="34" charset="0"/>
                </a:rPr>
                <a:t>Intensify</a:t>
              </a:r>
              <a:r>
                <a:rPr lang="en-US" sz="2133" kern="0" dirty="0">
                  <a:solidFill>
                    <a:srgbClr val="009286"/>
                  </a:solidFill>
                  <a:latin typeface="+mn-lt"/>
                  <a:cs typeface="Arial" panose="020B0604020202020204" pitchFamily="34" charset="0"/>
                </a:rPr>
                <a:t> client </a:t>
              </a:r>
              <a:r>
                <a:rPr lang="en-US" sz="2133" b="1" kern="0" dirty="0">
                  <a:solidFill>
                    <a:srgbClr val="009286"/>
                  </a:solidFill>
                  <a:latin typeface="+mn-lt"/>
                  <a:cs typeface="Arial" panose="020B0604020202020204" pitchFamily="34" charset="0"/>
                </a:rPr>
                <a:t>relationship / increase </a:t>
              </a:r>
              <a:r>
                <a:rPr lang="en-US" sz="2133" kern="0" dirty="0">
                  <a:solidFill>
                    <a:srgbClr val="009286"/>
                  </a:solidFill>
                  <a:latin typeface="+mn-lt"/>
                  <a:cs typeface="Arial" panose="020B0604020202020204" pitchFamily="34" charset="0"/>
                </a:rPr>
                <a:t>client</a:t>
              </a:r>
              <a:r>
                <a:rPr lang="en-US" sz="2133" b="1" kern="0" dirty="0">
                  <a:solidFill>
                    <a:srgbClr val="009286"/>
                  </a:solidFill>
                  <a:latin typeface="+mn-lt"/>
                  <a:cs typeface="Arial" panose="020B0604020202020204" pitchFamily="34" charset="0"/>
                </a:rPr>
                <a:t> satisfaction (NPS) </a:t>
              </a:r>
            </a:p>
          </p:txBody>
        </p:sp>
        <p:sp>
          <p:nvSpPr>
            <p:cNvPr id="36" name="Rectangle 35">
              <a:extLst>
                <a:ext uri="{FF2B5EF4-FFF2-40B4-BE49-F238E27FC236}">
                  <a16:creationId xmlns:a16="http://schemas.microsoft.com/office/drawing/2014/main" id="{9DDB839B-7D0C-1FD4-56E6-DC2D45D3FC34}"/>
                </a:ext>
              </a:extLst>
            </p:cNvPr>
            <p:cNvSpPr/>
            <p:nvPr/>
          </p:nvSpPr>
          <p:spPr>
            <a:xfrm>
              <a:off x="6028638" y="3306820"/>
              <a:ext cx="2731747" cy="492346"/>
            </a:xfrm>
            <a:prstGeom prst="rect">
              <a:avLst/>
            </a:prstGeom>
          </p:spPr>
          <p:txBody>
            <a:bodyPr wrap="square" lIns="0" tIns="0" rIns="0" bIns="0">
              <a:spAutoFit/>
            </a:bodyPr>
            <a:lstStyle/>
            <a:p>
              <a:pPr defTabSz="914377" fontAlgn="auto">
                <a:spcBef>
                  <a:spcPts val="0"/>
                </a:spcBef>
                <a:spcAft>
                  <a:spcPts val="0"/>
                </a:spcAft>
                <a:defRPr/>
              </a:pPr>
              <a:r>
                <a:rPr lang="en-US" sz="2133" b="1" kern="0" dirty="0">
                  <a:solidFill>
                    <a:srgbClr val="009286"/>
                  </a:solidFill>
                  <a:latin typeface="+mn-lt"/>
                  <a:cs typeface="Arial" panose="020B0604020202020204" pitchFamily="34" charset="0"/>
                </a:rPr>
                <a:t>Reduce </a:t>
              </a:r>
              <a:r>
                <a:rPr lang="en-US" sz="2133" kern="0" dirty="0">
                  <a:solidFill>
                    <a:srgbClr val="009286"/>
                  </a:solidFill>
                  <a:latin typeface="+mn-lt"/>
                  <a:cs typeface="Arial" panose="020B0604020202020204" pitchFamily="34" charset="0"/>
                </a:rPr>
                <a:t>capital costs, cost of risk, and OPEX</a:t>
              </a:r>
            </a:p>
          </p:txBody>
        </p:sp>
        <p:sp>
          <p:nvSpPr>
            <p:cNvPr id="37" name="Rectangle 36">
              <a:extLst>
                <a:ext uri="{FF2B5EF4-FFF2-40B4-BE49-F238E27FC236}">
                  <a16:creationId xmlns:a16="http://schemas.microsoft.com/office/drawing/2014/main" id="{8AA7AD5D-27B3-1C0A-651E-F88E1755D3B2}"/>
                </a:ext>
              </a:extLst>
            </p:cNvPr>
            <p:cNvSpPr/>
            <p:nvPr/>
          </p:nvSpPr>
          <p:spPr>
            <a:xfrm>
              <a:off x="619147" y="981872"/>
              <a:ext cx="2205757" cy="738520"/>
            </a:xfrm>
            <a:prstGeom prst="rect">
              <a:avLst/>
            </a:prstGeom>
          </p:spPr>
          <p:txBody>
            <a:bodyPr wrap="square" lIns="0" tIns="0" rIns="0" bIns="0">
              <a:spAutoFit/>
            </a:bodyPr>
            <a:lstStyle/>
            <a:p>
              <a:pPr algn="r" defTabSz="914377" fontAlgn="auto">
                <a:spcBef>
                  <a:spcPts val="0"/>
                </a:spcBef>
                <a:spcAft>
                  <a:spcPts val="0"/>
                </a:spcAft>
                <a:defRPr/>
              </a:pPr>
              <a:r>
                <a:rPr lang="en-US" sz="2133" b="1" kern="0" dirty="0">
                  <a:solidFill>
                    <a:srgbClr val="009286"/>
                  </a:solidFill>
                  <a:latin typeface="+mn-lt"/>
                  <a:cs typeface="Arial" panose="020B0604020202020204" pitchFamily="34" charset="0"/>
                </a:rPr>
                <a:t>P&amp;L / Business Development</a:t>
              </a:r>
              <a:br>
                <a:rPr lang="en-US" sz="2133" kern="0" dirty="0">
                  <a:solidFill>
                    <a:srgbClr val="009286"/>
                  </a:solidFill>
                  <a:latin typeface="+mn-lt"/>
                  <a:cs typeface="Arial" panose="020B0604020202020204" pitchFamily="34" charset="0"/>
                </a:rPr>
              </a:br>
              <a:r>
                <a:rPr lang="en-US" sz="2133" kern="0" dirty="0">
                  <a:solidFill>
                    <a:srgbClr val="009286"/>
                  </a:solidFill>
                  <a:latin typeface="+mn-lt"/>
                  <a:cs typeface="Arial" panose="020B0604020202020204" pitchFamily="34" charset="0"/>
                </a:rPr>
                <a:t>fee/interest income </a:t>
              </a:r>
            </a:p>
          </p:txBody>
        </p:sp>
        <p:sp>
          <p:nvSpPr>
            <p:cNvPr id="38" name="Rectangle 37">
              <a:extLst>
                <a:ext uri="{FF2B5EF4-FFF2-40B4-BE49-F238E27FC236}">
                  <a16:creationId xmlns:a16="http://schemas.microsoft.com/office/drawing/2014/main" id="{CB86363B-4237-F8E1-5509-D24BCC138853}"/>
                </a:ext>
              </a:extLst>
            </p:cNvPr>
            <p:cNvSpPr/>
            <p:nvPr/>
          </p:nvSpPr>
          <p:spPr>
            <a:xfrm>
              <a:off x="1048365" y="3553041"/>
              <a:ext cx="2624975" cy="738520"/>
            </a:xfrm>
            <a:prstGeom prst="rect">
              <a:avLst/>
            </a:prstGeom>
          </p:spPr>
          <p:txBody>
            <a:bodyPr wrap="square" lIns="0" tIns="0" rIns="0" bIns="0">
              <a:spAutoFit/>
            </a:bodyPr>
            <a:lstStyle/>
            <a:p>
              <a:pPr algn="ctr" defTabSz="914377" fontAlgn="auto">
                <a:spcBef>
                  <a:spcPts val="0"/>
                </a:spcBef>
                <a:spcAft>
                  <a:spcPts val="0"/>
                </a:spcAft>
                <a:defRPr/>
              </a:pPr>
              <a:r>
                <a:rPr lang="en-US" sz="2133" b="1" kern="0" dirty="0">
                  <a:solidFill>
                    <a:srgbClr val="009286"/>
                  </a:solidFill>
                  <a:latin typeface="+mn-lt"/>
                  <a:cs typeface="Arial" panose="020B0604020202020204" pitchFamily="34" charset="0"/>
                </a:rPr>
                <a:t>Support</a:t>
              </a:r>
              <a:r>
                <a:rPr lang="en-US" sz="2133" kern="0" dirty="0">
                  <a:solidFill>
                    <a:srgbClr val="009286"/>
                  </a:solidFill>
                  <a:latin typeface="+mn-lt"/>
                  <a:cs typeface="Arial" panose="020B0604020202020204" pitchFamily="34" charset="0"/>
                </a:rPr>
                <a:t> strategic insights, innovation and digital transformation</a:t>
              </a:r>
            </a:p>
          </p:txBody>
        </p:sp>
        <p:sp>
          <p:nvSpPr>
            <p:cNvPr id="39" name="Freeform 38">
              <a:extLst>
                <a:ext uri="{FF2B5EF4-FFF2-40B4-BE49-F238E27FC236}">
                  <a16:creationId xmlns:a16="http://schemas.microsoft.com/office/drawing/2014/main" id="{5F7A56B6-9B9F-715D-0A3C-8BC17BBBEAE1}"/>
                </a:ext>
              </a:extLst>
            </p:cNvPr>
            <p:cNvSpPr/>
            <p:nvPr/>
          </p:nvSpPr>
          <p:spPr bwMode="gray">
            <a:xfrm flipH="1">
              <a:off x="4702399" y="1491412"/>
              <a:ext cx="1225052" cy="265592"/>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75787B"/>
              </a:solidFill>
              <a:miter lim="800000"/>
              <a:headEnd/>
              <a:tailEnd/>
            </a:ln>
          </p:spPr>
          <p:txBody>
            <a:bodyPr rtlCol="0" anchor="ctr"/>
            <a:lstStyle/>
            <a:p>
              <a:pPr algn="ctr" defTabSz="914377" fontAlgn="auto">
                <a:spcBef>
                  <a:spcPts val="0"/>
                </a:spcBef>
                <a:spcAft>
                  <a:spcPts val="0"/>
                </a:spcAft>
                <a:defRPr/>
              </a:pPr>
              <a:endParaRPr lang="en-US" sz="1000" kern="0">
                <a:solidFill>
                  <a:srgbClr val="75787B"/>
                </a:solidFill>
                <a:highlight>
                  <a:srgbClr val="DAE3F3"/>
                </a:highlight>
                <a:latin typeface="Verdana"/>
              </a:endParaRPr>
            </a:p>
          </p:txBody>
        </p:sp>
        <p:sp>
          <p:nvSpPr>
            <p:cNvPr id="40" name="Freeform 39">
              <a:extLst>
                <a:ext uri="{FF2B5EF4-FFF2-40B4-BE49-F238E27FC236}">
                  <a16:creationId xmlns:a16="http://schemas.microsoft.com/office/drawing/2014/main" id="{F0DD05D8-645F-F25B-3955-37F312A8A055}"/>
                </a:ext>
              </a:extLst>
            </p:cNvPr>
            <p:cNvSpPr/>
            <p:nvPr/>
          </p:nvSpPr>
          <p:spPr bwMode="gray">
            <a:xfrm>
              <a:off x="2945033" y="1491412"/>
              <a:ext cx="1030261" cy="762218"/>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75787B"/>
              </a:solidFill>
              <a:miter lim="800000"/>
              <a:headEnd/>
              <a:tailEnd/>
            </a:ln>
          </p:spPr>
          <p:txBody>
            <a:bodyPr rtlCol="0" anchor="ctr"/>
            <a:lstStyle/>
            <a:p>
              <a:pPr algn="ctr" defTabSz="914377" fontAlgn="auto">
                <a:spcBef>
                  <a:spcPts val="0"/>
                </a:spcBef>
                <a:spcAft>
                  <a:spcPts val="0"/>
                </a:spcAft>
                <a:defRPr/>
              </a:pPr>
              <a:endParaRPr lang="en-US" sz="1000" kern="0">
                <a:solidFill>
                  <a:srgbClr val="75787B"/>
                </a:solidFill>
                <a:highlight>
                  <a:srgbClr val="DAE3F3"/>
                </a:highlight>
                <a:latin typeface="Verdana"/>
              </a:endParaRPr>
            </a:p>
          </p:txBody>
        </p:sp>
        <p:sp>
          <p:nvSpPr>
            <p:cNvPr id="41" name="Freeform 40">
              <a:extLst>
                <a:ext uri="{FF2B5EF4-FFF2-40B4-BE49-F238E27FC236}">
                  <a16:creationId xmlns:a16="http://schemas.microsoft.com/office/drawing/2014/main" id="{EE25D2B9-98EC-ABA9-42A5-E05B53FA1832}"/>
                </a:ext>
              </a:extLst>
            </p:cNvPr>
            <p:cNvSpPr/>
            <p:nvPr/>
          </p:nvSpPr>
          <p:spPr bwMode="gray">
            <a:xfrm rot="10800000">
              <a:off x="5211013" y="2993883"/>
              <a:ext cx="716437" cy="49540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75787B"/>
              </a:solidFill>
              <a:miter lim="800000"/>
              <a:headEnd/>
              <a:tailEnd/>
            </a:ln>
          </p:spPr>
          <p:txBody>
            <a:bodyPr rtlCol="0" anchor="ctr"/>
            <a:lstStyle/>
            <a:p>
              <a:pPr algn="ctr" defTabSz="914377" fontAlgn="auto">
                <a:spcBef>
                  <a:spcPts val="0"/>
                </a:spcBef>
                <a:spcAft>
                  <a:spcPts val="0"/>
                </a:spcAft>
                <a:defRPr/>
              </a:pPr>
              <a:endParaRPr lang="en-US" sz="1000" kern="0">
                <a:solidFill>
                  <a:srgbClr val="75787B"/>
                </a:solidFill>
                <a:highlight>
                  <a:srgbClr val="DAE3F3"/>
                </a:highlight>
                <a:latin typeface="Verdana"/>
              </a:endParaRPr>
            </a:p>
          </p:txBody>
        </p:sp>
        <p:sp>
          <p:nvSpPr>
            <p:cNvPr id="42" name="Freeform 41">
              <a:extLst>
                <a:ext uri="{FF2B5EF4-FFF2-40B4-BE49-F238E27FC236}">
                  <a16:creationId xmlns:a16="http://schemas.microsoft.com/office/drawing/2014/main" id="{682802A4-7A07-1B42-38A2-73938378648D}"/>
                </a:ext>
              </a:extLst>
            </p:cNvPr>
            <p:cNvSpPr/>
            <p:nvPr/>
          </p:nvSpPr>
          <p:spPr bwMode="gray">
            <a:xfrm rot="16200000">
              <a:off x="3393875" y="2670587"/>
              <a:ext cx="253928" cy="1272468"/>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75787B"/>
              </a:solidFill>
              <a:miter lim="800000"/>
              <a:headEnd/>
              <a:tailEnd/>
            </a:ln>
          </p:spPr>
          <p:txBody>
            <a:bodyPr rtlCol="0" anchor="ctr"/>
            <a:lstStyle/>
            <a:p>
              <a:pPr algn="ctr" defTabSz="914377" fontAlgn="auto">
                <a:spcBef>
                  <a:spcPts val="0"/>
                </a:spcBef>
                <a:spcAft>
                  <a:spcPts val="0"/>
                </a:spcAft>
                <a:defRPr/>
              </a:pPr>
              <a:endParaRPr lang="en-US" sz="1000" kern="0">
                <a:solidFill>
                  <a:srgbClr val="75787B"/>
                </a:solidFill>
                <a:highlight>
                  <a:srgbClr val="DAE3F3"/>
                </a:highlight>
                <a:latin typeface="Verdana"/>
              </a:endParaRPr>
            </a:p>
          </p:txBody>
        </p:sp>
        <p:pic>
          <p:nvPicPr>
            <p:cNvPr id="57" name="Graphic 56">
              <a:extLst>
                <a:ext uri="{FF2B5EF4-FFF2-40B4-BE49-F238E27FC236}">
                  <a16:creationId xmlns:a16="http://schemas.microsoft.com/office/drawing/2014/main" id="{DF0E8B34-9000-55DF-371A-F9DE54FDA5E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1385" y="1657029"/>
              <a:ext cx="789215" cy="789215"/>
            </a:xfrm>
            <a:prstGeom prst="rect">
              <a:avLst/>
            </a:prstGeom>
          </p:spPr>
        </p:pic>
        <p:pic>
          <p:nvPicPr>
            <p:cNvPr id="58" name="Graphic 57">
              <a:extLst>
                <a:ext uri="{FF2B5EF4-FFF2-40B4-BE49-F238E27FC236}">
                  <a16:creationId xmlns:a16="http://schemas.microsoft.com/office/drawing/2014/main" id="{F53A738F-0363-8027-83A5-162264B406A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600" y="1657029"/>
              <a:ext cx="789215" cy="789215"/>
            </a:xfrm>
            <a:prstGeom prst="rect">
              <a:avLst/>
            </a:prstGeom>
          </p:spPr>
        </p:pic>
        <p:pic>
          <p:nvPicPr>
            <p:cNvPr id="59" name="Graphic 58">
              <a:extLst>
                <a:ext uri="{FF2B5EF4-FFF2-40B4-BE49-F238E27FC236}">
                  <a16:creationId xmlns:a16="http://schemas.microsoft.com/office/drawing/2014/main" id="{BF973C57-AC01-2966-10C3-CB5700D5B6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7247" y="2755865"/>
              <a:ext cx="677920" cy="677920"/>
            </a:xfrm>
            <a:prstGeom prst="rect">
              <a:avLst/>
            </a:prstGeom>
          </p:spPr>
        </p:pic>
        <p:pic>
          <p:nvPicPr>
            <p:cNvPr id="60" name="Graphic 59">
              <a:extLst>
                <a:ext uri="{FF2B5EF4-FFF2-40B4-BE49-F238E27FC236}">
                  <a16:creationId xmlns:a16="http://schemas.microsoft.com/office/drawing/2014/main" id="{B81E2AEA-9984-1799-ADFF-0A2F45D2E68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1094" y="2837959"/>
              <a:ext cx="789215" cy="789215"/>
            </a:xfrm>
            <a:prstGeom prst="rect">
              <a:avLst/>
            </a:prstGeom>
          </p:spPr>
        </p:pic>
      </p:grpSp>
      <p:sp>
        <p:nvSpPr>
          <p:cNvPr id="3" name="Title 2">
            <a:extLst>
              <a:ext uri="{FF2B5EF4-FFF2-40B4-BE49-F238E27FC236}">
                <a16:creationId xmlns:a16="http://schemas.microsoft.com/office/drawing/2014/main" id="{064BBD12-6967-FFEF-C996-3FC7174A95C9}"/>
              </a:ext>
            </a:extLst>
          </p:cNvPr>
          <p:cNvSpPr>
            <a:spLocks noGrp="1"/>
          </p:cNvSpPr>
          <p:nvPr>
            <p:ph type="title"/>
          </p:nvPr>
        </p:nvSpPr>
        <p:spPr/>
        <p:txBody>
          <a:bodyPr>
            <a:normAutofit/>
          </a:bodyPr>
          <a:lstStyle/>
          <a:p>
            <a:r>
              <a:rPr lang="en-GB" sz="2800" dirty="0"/>
              <a:t>ABN AMRO drivers for fintech partnerships</a:t>
            </a:r>
            <a:endParaRPr lang="en-NL" dirty="0"/>
          </a:p>
        </p:txBody>
      </p:sp>
    </p:spTree>
    <p:extLst>
      <p:ext uri="{BB962C8B-B14F-4D97-AF65-F5344CB8AC3E}">
        <p14:creationId xmlns:p14="http://schemas.microsoft.com/office/powerpoint/2010/main" val="214994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4B9B-991B-0D84-A9F1-3AA3880865F4}"/>
              </a:ext>
            </a:extLst>
          </p:cNvPr>
          <p:cNvSpPr>
            <a:spLocks noGrp="1"/>
          </p:cNvSpPr>
          <p:nvPr>
            <p:ph type="title"/>
          </p:nvPr>
        </p:nvSpPr>
        <p:spPr/>
        <p:txBody>
          <a:bodyPr/>
          <a:lstStyle/>
          <a:p>
            <a:r>
              <a:rPr lang="en-GB" dirty="0"/>
              <a:t>Partnerships 101: It only makes sense if…</a:t>
            </a:r>
            <a:endParaRPr lang="nl-NL" dirty="0"/>
          </a:p>
        </p:txBody>
      </p:sp>
      <p:sp>
        <p:nvSpPr>
          <p:cNvPr id="4" name="Oval 3">
            <a:extLst>
              <a:ext uri="{FF2B5EF4-FFF2-40B4-BE49-F238E27FC236}">
                <a16:creationId xmlns:a16="http://schemas.microsoft.com/office/drawing/2014/main" id="{CB5F180B-99E0-7E73-CB7A-09DCA4F9F9BE}"/>
              </a:ext>
            </a:extLst>
          </p:cNvPr>
          <p:cNvSpPr/>
          <p:nvPr/>
        </p:nvSpPr>
        <p:spPr>
          <a:xfrm>
            <a:off x="2743200" y="1828035"/>
            <a:ext cx="3849624" cy="38496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ABN AMRO	</a:t>
            </a:r>
            <a:endParaRPr lang="nl-NL" dirty="0"/>
          </a:p>
        </p:txBody>
      </p:sp>
      <p:sp>
        <p:nvSpPr>
          <p:cNvPr id="5" name="Oval 4">
            <a:extLst>
              <a:ext uri="{FF2B5EF4-FFF2-40B4-BE49-F238E27FC236}">
                <a16:creationId xmlns:a16="http://schemas.microsoft.com/office/drawing/2014/main" id="{631A80CD-EA84-1FD2-9F09-F663E8413211}"/>
              </a:ext>
            </a:extLst>
          </p:cNvPr>
          <p:cNvSpPr/>
          <p:nvPr/>
        </p:nvSpPr>
        <p:spPr>
          <a:xfrm>
            <a:off x="5284819" y="1828035"/>
            <a:ext cx="3849624" cy="3849624"/>
          </a:xfrm>
          <a:prstGeom prst="ellipse">
            <a:avLst/>
          </a:prstGeom>
          <a:solidFill>
            <a:schemeClr val="bg1">
              <a:alpha val="64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Partner</a:t>
            </a:r>
            <a:endParaRPr lang="nl-NL" dirty="0">
              <a:solidFill>
                <a:schemeClr val="tx1"/>
              </a:solidFill>
            </a:endParaRPr>
          </a:p>
        </p:txBody>
      </p:sp>
      <p:sp>
        <p:nvSpPr>
          <p:cNvPr id="6" name="TextBox 5">
            <a:extLst>
              <a:ext uri="{FF2B5EF4-FFF2-40B4-BE49-F238E27FC236}">
                <a16:creationId xmlns:a16="http://schemas.microsoft.com/office/drawing/2014/main" id="{278B96BA-D462-74AF-4800-60DE2571C0E3}"/>
              </a:ext>
            </a:extLst>
          </p:cNvPr>
          <p:cNvSpPr txBox="1"/>
          <p:nvPr/>
        </p:nvSpPr>
        <p:spPr>
          <a:xfrm>
            <a:off x="5348827" y="3491237"/>
            <a:ext cx="1188720" cy="584775"/>
          </a:xfrm>
          <a:prstGeom prst="rect">
            <a:avLst/>
          </a:prstGeom>
          <a:noFill/>
        </p:spPr>
        <p:txBody>
          <a:bodyPr wrap="square" rtlCol="0">
            <a:spAutoFit/>
          </a:bodyPr>
          <a:lstStyle/>
          <a:p>
            <a:pPr algn="ctr"/>
            <a:r>
              <a:rPr lang="en-GB" sz="1600" b="1" dirty="0">
                <a:solidFill>
                  <a:schemeClr val="tx2"/>
                </a:solidFill>
                <a:latin typeface="+mn-lt"/>
                <a:cs typeface="Arial" panose="020B0604020202020204" pitchFamily="34" charset="0"/>
              </a:rPr>
              <a:t>VALUE &amp; </a:t>
            </a:r>
          </a:p>
          <a:p>
            <a:pPr algn="ctr"/>
            <a:r>
              <a:rPr lang="en-GB" sz="1600" b="1" dirty="0">
                <a:solidFill>
                  <a:schemeClr val="tx2"/>
                </a:solidFill>
                <a:latin typeface="+mn-lt"/>
                <a:cs typeface="Arial" panose="020B0604020202020204" pitchFamily="34" charset="0"/>
              </a:rPr>
              <a:t>SYNERGY</a:t>
            </a:r>
            <a:endParaRPr lang="nl-NL" sz="1600" b="1" dirty="0">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13127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908DD-5D12-F974-9C91-A661DCD71F0B}"/>
              </a:ext>
            </a:extLst>
          </p:cNvPr>
          <p:cNvPicPr>
            <a:picLocks noChangeAspect="1"/>
          </p:cNvPicPr>
          <p:nvPr/>
        </p:nvPicPr>
        <p:blipFill>
          <a:blip r:embed="rId2"/>
          <a:stretch>
            <a:fillRect/>
          </a:stretch>
        </p:blipFill>
        <p:spPr>
          <a:xfrm>
            <a:off x="1333500" y="1595437"/>
            <a:ext cx="9525000" cy="3667125"/>
          </a:xfrm>
          <a:prstGeom prst="rect">
            <a:avLst/>
          </a:prstGeom>
        </p:spPr>
      </p:pic>
    </p:spTree>
    <p:extLst>
      <p:ext uri="{BB962C8B-B14F-4D97-AF65-F5344CB8AC3E}">
        <p14:creationId xmlns:p14="http://schemas.microsoft.com/office/powerpoint/2010/main" val="237870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0454-D4B5-EB81-79EF-E7A990792163}"/>
              </a:ext>
            </a:extLst>
          </p:cNvPr>
          <p:cNvSpPr>
            <a:spLocks noGrp="1"/>
          </p:cNvSpPr>
          <p:nvPr>
            <p:ph type="title"/>
          </p:nvPr>
        </p:nvSpPr>
        <p:spPr/>
        <p:txBody>
          <a:bodyPr anchor="ctr">
            <a:normAutofit/>
          </a:bodyPr>
          <a:lstStyle/>
          <a:p>
            <a:r>
              <a:rPr lang="en-GB" dirty="0"/>
              <a:t>What </a:t>
            </a:r>
            <a:r>
              <a:rPr lang="en-GB" i="1" dirty="0"/>
              <a:t>value </a:t>
            </a:r>
            <a:r>
              <a:rPr lang="en-GB" dirty="0"/>
              <a:t>ABN AMRO can offer to fintechs</a:t>
            </a:r>
          </a:p>
        </p:txBody>
      </p:sp>
      <p:graphicFrame>
        <p:nvGraphicFramePr>
          <p:cNvPr id="8" name="Content Placeholder 2">
            <a:extLst>
              <a:ext uri="{FF2B5EF4-FFF2-40B4-BE49-F238E27FC236}">
                <a16:creationId xmlns:a16="http://schemas.microsoft.com/office/drawing/2014/main" id="{C9D16036-F223-FA01-0146-A23901698EE4}"/>
              </a:ext>
            </a:extLst>
          </p:cNvPr>
          <p:cNvGraphicFramePr>
            <a:graphicFrameLocks noGrp="1"/>
          </p:cNvGraphicFramePr>
          <p:nvPr>
            <p:ph sz="quarter" idx="13"/>
            <p:extLst>
              <p:ext uri="{D42A27DB-BD31-4B8C-83A1-F6EECF244321}">
                <p14:modId xmlns:p14="http://schemas.microsoft.com/office/powerpoint/2010/main" val="481643109"/>
              </p:ext>
            </p:extLst>
          </p:nvPr>
        </p:nvGraphicFramePr>
        <p:xfrm>
          <a:off x="515938" y="1628775"/>
          <a:ext cx="11160125"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C08FF37-A373-4F40-C6E0-3FC3262680D3}"/>
              </a:ext>
            </a:extLst>
          </p:cNvPr>
          <p:cNvSpPr>
            <a:spLocks noGrp="1"/>
          </p:cNvSpPr>
          <p:nvPr>
            <p:ph type="dt" sz="half" idx="14"/>
          </p:nvPr>
        </p:nvSpPr>
        <p:spPr/>
        <p:txBody>
          <a:bodyPr anchor="ctr">
            <a:normAutofit/>
          </a:bodyPr>
          <a:lstStyle/>
          <a:p>
            <a:pPr defTabSz="914270" fontAlgn="auto">
              <a:spcBef>
                <a:spcPts val="0"/>
              </a:spcBef>
              <a:spcAft>
                <a:spcPts val="600"/>
              </a:spcAft>
            </a:pPr>
            <a:fld id="{3817D386-B5CD-4A20-AF4C-433761A98DD2}" type="datetime1">
              <a:rPr lang="nl-NL">
                <a:solidFill>
                  <a:srgbClr val="004C4C"/>
                </a:solidFill>
                <a:cs typeface="+mn-cs"/>
              </a:rPr>
              <a:pPr defTabSz="914270" fontAlgn="auto">
                <a:spcBef>
                  <a:spcPts val="0"/>
                </a:spcBef>
                <a:spcAft>
                  <a:spcPts val="600"/>
                </a:spcAft>
              </a:pPr>
              <a:t>1-6-2026</a:t>
            </a:fld>
            <a:endParaRPr lang="en-GB">
              <a:solidFill>
                <a:srgbClr val="004C4C"/>
              </a:solidFill>
              <a:cs typeface="+mn-cs"/>
            </a:endParaRPr>
          </a:p>
        </p:txBody>
      </p:sp>
      <p:sp>
        <p:nvSpPr>
          <p:cNvPr id="6" name="Slide Number Placeholder 5">
            <a:extLst>
              <a:ext uri="{FF2B5EF4-FFF2-40B4-BE49-F238E27FC236}">
                <a16:creationId xmlns:a16="http://schemas.microsoft.com/office/drawing/2014/main" id="{57F06D38-80CC-96AC-2610-783224763FE3}"/>
              </a:ext>
            </a:extLst>
          </p:cNvPr>
          <p:cNvSpPr>
            <a:spLocks noGrp="1"/>
          </p:cNvSpPr>
          <p:nvPr>
            <p:ph type="sldNum" sz="quarter" idx="16"/>
          </p:nvPr>
        </p:nvSpPr>
        <p:spPr/>
        <p:txBody>
          <a:bodyPr anchor="ctr">
            <a:normAutofit/>
          </a:bodyPr>
          <a:lstStyle/>
          <a:p>
            <a:pPr defTabSz="914270" fontAlgn="auto">
              <a:spcBef>
                <a:spcPts val="0"/>
              </a:spcBef>
              <a:spcAft>
                <a:spcPts val="600"/>
              </a:spcAft>
            </a:pPr>
            <a:r>
              <a:rPr lang="en-GB">
                <a:solidFill>
                  <a:srgbClr val="004C4C"/>
                </a:solidFill>
                <a:cs typeface="+mn-cs"/>
              </a:rPr>
              <a:t> |    </a:t>
            </a:r>
            <a:fld id="{522F644A-DABE-4F71-BD77-229F4AFA81CE}" type="slidenum">
              <a:rPr lang="en-GB">
                <a:solidFill>
                  <a:srgbClr val="004C4C"/>
                </a:solidFill>
                <a:cs typeface="+mn-cs"/>
              </a:rPr>
              <a:pPr defTabSz="914270" fontAlgn="auto">
                <a:spcBef>
                  <a:spcPts val="0"/>
                </a:spcBef>
                <a:spcAft>
                  <a:spcPts val="600"/>
                </a:spcAft>
              </a:pPr>
              <a:t>8</a:t>
            </a:fld>
            <a:endParaRPr lang="en-GB">
              <a:solidFill>
                <a:srgbClr val="004C4C"/>
              </a:solidFill>
              <a:cs typeface="+mn-cs"/>
            </a:endParaRPr>
          </a:p>
        </p:txBody>
      </p:sp>
    </p:spTree>
    <p:extLst>
      <p:ext uri="{BB962C8B-B14F-4D97-AF65-F5344CB8AC3E}">
        <p14:creationId xmlns:p14="http://schemas.microsoft.com/office/powerpoint/2010/main" val="242394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4A93-663F-E370-6F7B-7F916D8D0317}"/>
              </a:ext>
            </a:extLst>
          </p:cNvPr>
          <p:cNvSpPr>
            <a:spLocks noGrp="1"/>
          </p:cNvSpPr>
          <p:nvPr>
            <p:ph type="title"/>
          </p:nvPr>
        </p:nvSpPr>
        <p:spPr/>
        <p:txBody>
          <a:bodyPr anchor="t">
            <a:normAutofit/>
          </a:bodyPr>
          <a:lstStyle/>
          <a:p>
            <a:r>
              <a:rPr lang="en-GB" dirty="0"/>
              <a:t>So how to decide who to work with?</a:t>
            </a:r>
            <a:endParaRPr lang="nl-NL" dirty="0"/>
          </a:p>
        </p:txBody>
      </p:sp>
      <p:sp>
        <p:nvSpPr>
          <p:cNvPr id="10" name="Content Placeholder 3">
            <a:extLst>
              <a:ext uri="{FF2B5EF4-FFF2-40B4-BE49-F238E27FC236}">
                <a16:creationId xmlns:a16="http://schemas.microsoft.com/office/drawing/2014/main" id="{8D737FCC-37F3-11CE-3849-1C9091CE66D1}"/>
              </a:ext>
            </a:extLst>
          </p:cNvPr>
          <p:cNvSpPr>
            <a:spLocks noGrp="1"/>
          </p:cNvSpPr>
          <p:nvPr>
            <p:ph sz="quarter" idx="14"/>
          </p:nvPr>
        </p:nvSpPr>
        <p:spPr/>
        <p:txBody>
          <a:bodyPr anchor="ctr">
            <a:normAutofit/>
          </a:bodyPr>
          <a:lstStyle/>
          <a:p>
            <a:pPr marL="342900" indent="-342900">
              <a:buFont typeface="Arial" panose="020B0604020202020204" pitchFamily="34" charset="0"/>
              <a:buChar char="•"/>
            </a:pPr>
            <a:r>
              <a:rPr lang="en-US" sz="2000" b="1" dirty="0">
                <a:latin typeface="+mn-lt"/>
              </a:rPr>
              <a:t>Not a single, black and white decision</a:t>
            </a:r>
            <a:r>
              <a:rPr lang="en-US" sz="2000" dirty="0">
                <a:latin typeface="+mn-lt"/>
              </a:rPr>
              <a:t>, at one point in time…</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It is a </a:t>
            </a:r>
            <a:r>
              <a:rPr lang="en-US" sz="2000" b="1" dirty="0">
                <a:latin typeface="+mn-lt"/>
              </a:rPr>
              <a:t>process of validation</a:t>
            </a:r>
            <a:r>
              <a:rPr lang="en-US" sz="2000" dirty="0">
                <a:latin typeface="+mn-lt"/>
              </a:rPr>
              <a:t>…</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Which often </a:t>
            </a:r>
            <a:r>
              <a:rPr lang="en-US" sz="2000" b="1" dirty="0">
                <a:latin typeface="+mn-lt"/>
              </a:rPr>
              <a:t>starts with our investment partners</a:t>
            </a:r>
            <a:r>
              <a:rPr lang="en-US" sz="2000" dirty="0">
                <a:latin typeface="+mn-lt"/>
              </a:rPr>
              <a:t>…</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All the way through to </a:t>
            </a:r>
            <a:r>
              <a:rPr lang="en-US" sz="2000" b="1" dirty="0">
                <a:latin typeface="+mn-lt"/>
              </a:rPr>
              <a:t>Pilots and eventually Commercialization</a:t>
            </a:r>
            <a:r>
              <a:rPr lang="en-US" sz="2000" dirty="0">
                <a:latin typeface="+mn-lt"/>
              </a:rPr>
              <a:t>…</a:t>
            </a:r>
          </a:p>
        </p:txBody>
      </p:sp>
      <p:pic>
        <p:nvPicPr>
          <p:cNvPr id="5" name="Picture 4" descr="Railroad tracks intersecting">
            <a:extLst>
              <a:ext uri="{FF2B5EF4-FFF2-40B4-BE49-F238E27FC236}">
                <a16:creationId xmlns:a16="http://schemas.microsoft.com/office/drawing/2014/main" id="{B5A5541D-61A9-2BFA-5F9B-901B13B2DF0B}"/>
              </a:ext>
            </a:extLst>
          </p:cNvPr>
          <p:cNvPicPr>
            <a:picLocks noChangeAspect="1"/>
          </p:cNvPicPr>
          <p:nvPr/>
        </p:nvPicPr>
        <p:blipFill>
          <a:blip r:embed="rId2" cstate="print">
            <a:extLst>
              <a:ext uri="{28A0092B-C50C-407E-A947-70E740481C1C}">
                <a14:useLocalDpi xmlns:a14="http://schemas.microsoft.com/office/drawing/2010/main" val="0"/>
              </a:ext>
            </a:extLst>
          </a:blip>
          <a:srcRect r="-2" b="6841"/>
          <a:stretch>
            <a:fillRect/>
          </a:stretch>
        </p:blipFill>
        <p:spPr>
          <a:xfrm>
            <a:off x="20" y="10"/>
            <a:ext cx="6548514" cy="610045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noFill/>
        </p:spPr>
      </p:pic>
    </p:spTree>
    <p:extLst>
      <p:ext uri="{BB962C8B-B14F-4D97-AF65-F5344CB8AC3E}">
        <p14:creationId xmlns:p14="http://schemas.microsoft.com/office/powerpoint/2010/main" val="1420190456"/>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N AMRO theme">
  <a:themeElements>
    <a:clrScheme name="ABN AMRO - Primair">
      <a:dk1>
        <a:srgbClr val="004C4C"/>
      </a:dk1>
      <a:lt1>
        <a:srgbClr val="FFFFFF"/>
      </a:lt1>
      <a:dk2>
        <a:srgbClr val="54646C"/>
      </a:dk2>
      <a:lt2>
        <a:srgbClr val="F3C000"/>
      </a:lt2>
      <a:accent1>
        <a:srgbClr val="00A296"/>
      </a:accent1>
      <a:accent2>
        <a:srgbClr val="928DC9"/>
      </a:accent2>
      <a:accent3>
        <a:srgbClr val="F7BDAF"/>
      </a:accent3>
      <a:accent4>
        <a:srgbClr val="99DAD5"/>
      </a:accent4>
      <a:accent5>
        <a:srgbClr val="F3C000"/>
      </a:accent5>
      <a:accent6>
        <a:srgbClr val="C8C6E4"/>
      </a:accent6>
      <a:hlink>
        <a:srgbClr val="928DC9"/>
      </a:hlink>
      <a:folHlink>
        <a:srgbClr val="928DC9"/>
      </a:folHlink>
    </a:clrScheme>
    <a:fontScheme name="ABN AMRO Sans">
      <a:majorFont>
        <a:latin typeface="ABN AMRO Sans SemiBold"/>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smtClean="0">
            <a:solidFill>
              <a:schemeClr val="tx2"/>
            </a:solidFill>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ABN AMRO theme" id="{8543D2E9-D5E8-451E-A9D7-0725F248BB63}" vid="{D1955A4F-38CD-4A99-83B9-208D7D856580}"/>
    </a:ext>
  </a:extLst>
</a:theme>
</file>

<file path=ppt/theme/theme3.xml><?xml version="1.0" encoding="utf-8"?>
<a:theme xmlns:a="http://schemas.openxmlformats.org/drawingml/2006/main" name="ABN AMRO - Secundair">
  <a:themeElements>
    <a:clrScheme name="Aangepast 1">
      <a:dk1>
        <a:srgbClr val="004C4C"/>
      </a:dk1>
      <a:lt1>
        <a:srgbClr val="FFFFFF"/>
      </a:lt1>
      <a:dk2>
        <a:srgbClr val="54646C"/>
      </a:dk2>
      <a:lt2>
        <a:srgbClr val="F3C000"/>
      </a:lt2>
      <a:accent1>
        <a:srgbClr val="00A296"/>
      </a:accent1>
      <a:accent2>
        <a:srgbClr val="33B5AB"/>
      </a:accent2>
      <a:accent3>
        <a:srgbClr val="66C7C0"/>
      </a:accent3>
      <a:accent4>
        <a:srgbClr val="99DAD5"/>
      </a:accent4>
      <a:accent5>
        <a:srgbClr val="CCECEA"/>
      </a:accent5>
      <a:accent6>
        <a:srgbClr val="E5F6F4"/>
      </a:accent6>
      <a:hlink>
        <a:srgbClr val="928DC9"/>
      </a:hlink>
      <a:folHlink>
        <a:srgbClr val="928DC9"/>
      </a:folHlink>
    </a:clrScheme>
    <a:fontScheme name="ABN AMRO Sans">
      <a:majorFont>
        <a:latin typeface="ABN AMRO Sans SemiBold"/>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N AMRO - PowerPoint template - 16x9 - EN" id="{77CCB7DA-600E-4E58-A4FB-6838C16FF5F4}" vid="{1B84D13E-2325-4812-932E-75699C43F91D}"/>
    </a:ext>
  </a:extLst>
</a:theme>
</file>

<file path=ppt/theme/theme4.xml><?xml version="1.0" encoding="utf-8"?>
<a:theme xmlns:a="http://schemas.openxmlformats.org/drawingml/2006/main" name="1_ABN AMRO theme">
  <a:themeElements>
    <a:clrScheme name="ABN AMRO - Primair">
      <a:dk1>
        <a:srgbClr val="004C4C"/>
      </a:dk1>
      <a:lt1>
        <a:srgbClr val="FFFFFF"/>
      </a:lt1>
      <a:dk2>
        <a:srgbClr val="54646C"/>
      </a:dk2>
      <a:lt2>
        <a:srgbClr val="F3C000"/>
      </a:lt2>
      <a:accent1>
        <a:srgbClr val="00A296"/>
      </a:accent1>
      <a:accent2>
        <a:srgbClr val="928DC9"/>
      </a:accent2>
      <a:accent3>
        <a:srgbClr val="F7BDAF"/>
      </a:accent3>
      <a:accent4>
        <a:srgbClr val="99DAD5"/>
      </a:accent4>
      <a:accent5>
        <a:srgbClr val="F3C000"/>
      </a:accent5>
      <a:accent6>
        <a:srgbClr val="C8C6E4"/>
      </a:accent6>
      <a:hlink>
        <a:srgbClr val="928DC9"/>
      </a:hlink>
      <a:folHlink>
        <a:srgbClr val="928DC9"/>
      </a:folHlink>
    </a:clrScheme>
    <a:fontScheme name="ABN AMRO Sans">
      <a:majorFont>
        <a:latin typeface="ABN AMRO Sans SemiBold"/>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smtClean="0">
            <a:solidFill>
              <a:schemeClr val="tx2"/>
            </a:solidFill>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ABN AMRO theme" id="{8543D2E9-D5E8-451E-A9D7-0725F248BB63}" vid="{D1955A4F-38CD-4A99-83B9-208D7D856580}"/>
    </a:ext>
  </a:extLst>
</a:theme>
</file>

<file path=ppt/theme/theme5.xml><?xml version="1.0" encoding="utf-8"?>
<a:theme xmlns:a="http://schemas.openxmlformats.org/drawingml/2006/main" name="1_ABN AMRO - Secundair">
  <a:themeElements>
    <a:clrScheme name="Aangepast 1">
      <a:dk1>
        <a:srgbClr val="004C4C"/>
      </a:dk1>
      <a:lt1>
        <a:srgbClr val="FFFFFF"/>
      </a:lt1>
      <a:dk2>
        <a:srgbClr val="54646C"/>
      </a:dk2>
      <a:lt2>
        <a:srgbClr val="F3C000"/>
      </a:lt2>
      <a:accent1>
        <a:srgbClr val="00A296"/>
      </a:accent1>
      <a:accent2>
        <a:srgbClr val="33B5AB"/>
      </a:accent2>
      <a:accent3>
        <a:srgbClr val="66C7C0"/>
      </a:accent3>
      <a:accent4>
        <a:srgbClr val="99DAD5"/>
      </a:accent4>
      <a:accent5>
        <a:srgbClr val="CCECEA"/>
      </a:accent5>
      <a:accent6>
        <a:srgbClr val="E5F6F4"/>
      </a:accent6>
      <a:hlink>
        <a:srgbClr val="928DC9"/>
      </a:hlink>
      <a:folHlink>
        <a:srgbClr val="928DC9"/>
      </a:folHlink>
    </a:clrScheme>
    <a:fontScheme name="ABN AMRO Sans">
      <a:majorFont>
        <a:latin typeface="ABN AMRO Sans SemiBold"/>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N AMRO - PowerPoint template - 16x9 - EN" id="{77CCB7DA-600E-4E58-A4FB-6838C16FF5F4}" vid="{1B84D13E-2325-4812-932E-75699C43F91D}"/>
    </a:ext>
  </a:extLst>
</a:theme>
</file>

<file path=ppt/theme/theme6.xml><?xml version="1.0" encoding="utf-8"?>
<a:theme xmlns:a="http://schemas.openxmlformats.org/drawingml/2006/main" name="2_ABN AMRO theme">
  <a:themeElements>
    <a:clrScheme name="ABN AMRO - Primair">
      <a:dk1>
        <a:srgbClr val="004C4C"/>
      </a:dk1>
      <a:lt1>
        <a:srgbClr val="FFFFFF"/>
      </a:lt1>
      <a:dk2>
        <a:srgbClr val="54646C"/>
      </a:dk2>
      <a:lt2>
        <a:srgbClr val="F3C000"/>
      </a:lt2>
      <a:accent1>
        <a:srgbClr val="00A296"/>
      </a:accent1>
      <a:accent2>
        <a:srgbClr val="928DC9"/>
      </a:accent2>
      <a:accent3>
        <a:srgbClr val="F7BDAF"/>
      </a:accent3>
      <a:accent4>
        <a:srgbClr val="99DAD5"/>
      </a:accent4>
      <a:accent5>
        <a:srgbClr val="F3C000"/>
      </a:accent5>
      <a:accent6>
        <a:srgbClr val="C8C6E4"/>
      </a:accent6>
      <a:hlink>
        <a:srgbClr val="928DC9"/>
      </a:hlink>
      <a:folHlink>
        <a:srgbClr val="928DC9"/>
      </a:folHlink>
    </a:clrScheme>
    <a:fontScheme name="ABN AMRO Sans">
      <a:majorFont>
        <a:latin typeface="ABN AMRO Sans SemiBold"/>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smtClean="0">
            <a:solidFill>
              <a:schemeClr val="tx2"/>
            </a:solidFill>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ABN AMRO theme" id="{8543D2E9-D5E8-451E-A9D7-0725F248BB63}" vid="{D1955A4F-38CD-4A99-83B9-208D7D856580}"/>
    </a:ext>
  </a:extLst>
</a:theme>
</file>

<file path=ppt/theme/theme7.xml><?xml version="1.0" encoding="utf-8"?>
<a:theme xmlns:a="http://schemas.openxmlformats.org/drawingml/2006/main" name="2_ABN AMRO - Secundair">
  <a:themeElements>
    <a:clrScheme name="Aangepast 1">
      <a:dk1>
        <a:srgbClr val="004C4C"/>
      </a:dk1>
      <a:lt1>
        <a:srgbClr val="FFFFFF"/>
      </a:lt1>
      <a:dk2>
        <a:srgbClr val="54646C"/>
      </a:dk2>
      <a:lt2>
        <a:srgbClr val="F3C000"/>
      </a:lt2>
      <a:accent1>
        <a:srgbClr val="00A296"/>
      </a:accent1>
      <a:accent2>
        <a:srgbClr val="33B5AB"/>
      </a:accent2>
      <a:accent3>
        <a:srgbClr val="66C7C0"/>
      </a:accent3>
      <a:accent4>
        <a:srgbClr val="99DAD5"/>
      </a:accent4>
      <a:accent5>
        <a:srgbClr val="CCECEA"/>
      </a:accent5>
      <a:accent6>
        <a:srgbClr val="E5F6F4"/>
      </a:accent6>
      <a:hlink>
        <a:srgbClr val="928DC9"/>
      </a:hlink>
      <a:folHlink>
        <a:srgbClr val="928DC9"/>
      </a:folHlink>
    </a:clrScheme>
    <a:fontScheme name="ABN AMRO Sans">
      <a:majorFont>
        <a:latin typeface="ABN AMRO Sans SemiBold"/>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N AMRO - PowerPoint template - 16x9 - EN" id="{77CCB7DA-600E-4E58-A4FB-6838C16FF5F4}" vid="{1B84D13E-2325-4812-932E-75699C43F91D}"/>
    </a:ext>
  </a:extLst>
</a:theme>
</file>

<file path=ppt/theme/theme8.xml><?xml version="1.0" encoding="utf-8"?>
<a:theme xmlns:a="http://schemas.openxmlformats.org/drawingml/2006/main" name="3_ABN AMRO theme">
  <a:themeElements>
    <a:clrScheme name="ABN AMRO - Primair">
      <a:dk1>
        <a:srgbClr val="004C4C"/>
      </a:dk1>
      <a:lt1>
        <a:srgbClr val="FFFFFF"/>
      </a:lt1>
      <a:dk2>
        <a:srgbClr val="54646C"/>
      </a:dk2>
      <a:lt2>
        <a:srgbClr val="F3C000"/>
      </a:lt2>
      <a:accent1>
        <a:srgbClr val="00A296"/>
      </a:accent1>
      <a:accent2>
        <a:srgbClr val="928DC9"/>
      </a:accent2>
      <a:accent3>
        <a:srgbClr val="F7BDAF"/>
      </a:accent3>
      <a:accent4>
        <a:srgbClr val="99DAD5"/>
      </a:accent4>
      <a:accent5>
        <a:srgbClr val="F3C000"/>
      </a:accent5>
      <a:accent6>
        <a:srgbClr val="C8C6E4"/>
      </a:accent6>
      <a:hlink>
        <a:srgbClr val="928DC9"/>
      </a:hlink>
      <a:folHlink>
        <a:srgbClr val="928DC9"/>
      </a:folHlink>
    </a:clrScheme>
    <a:fontScheme name="ABN AMRO Sans">
      <a:majorFont>
        <a:latin typeface="ABN AMRO Sans SemiBold"/>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smtClean="0">
            <a:solidFill>
              <a:schemeClr val="tx2"/>
            </a:solidFill>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ABN AMRO theme" id="{8543D2E9-D5E8-451E-A9D7-0725F248BB63}" vid="{D1955A4F-38CD-4A99-83B9-208D7D856580}"/>
    </a:ext>
  </a:extLst>
</a:theme>
</file>

<file path=ppt/theme/theme9.xml><?xml version="1.0" encoding="utf-8"?>
<a:theme xmlns:a="http://schemas.openxmlformats.org/drawingml/2006/main" name="3_ABN AMRO - Secundair">
  <a:themeElements>
    <a:clrScheme name="Aangepast 1">
      <a:dk1>
        <a:srgbClr val="004C4C"/>
      </a:dk1>
      <a:lt1>
        <a:srgbClr val="FFFFFF"/>
      </a:lt1>
      <a:dk2>
        <a:srgbClr val="54646C"/>
      </a:dk2>
      <a:lt2>
        <a:srgbClr val="F3C000"/>
      </a:lt2>
      <a:accent1>
        <a:srgbClr val="00A296"/>
      </a:accent1>
      <a:accent2>
        <a:srgbClr val="33B5AB"/>
      </a:accent2>
      <a:accent3>
        <a:srgbClr val="66C7C0"/>
      </a:accent3>
      <a:accent4>
        <a:srgbClr val="99DAD5"/>
      </a:accent4>
      <a:accent5>
        <a:srgbClr val="CCECEA"/>
      </a:accent5>
      <a:accent6>
        <a:srgbClr val="E5F6F4"/>
      </a:accent6>
      <a:hlink>
        <a:srgbClr val="928DC9"/>
      </a:hlink>
      <a:folHlink>
        <a:srgbClr val="928DC9"/>
      </a:folHlink>
    </a:clrScheme>
    <a:fontScheme name="ABN AMRO Sans">
      <a:majorFont>
        <a:latin typeface="ABN AMRO Sans SemiBold"/>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N AMRO - PowerPoint template - 16x9 - EN" id="{77CCB7DA-600E-4E58-A4FB-6838C16FF5F4}" vid="{1B84D13E-2325-4812-932E-75699C43F91D}"/>
    </a:ext>
  </a:extLst>
</a:theme>
</file>

<file path=docProps/app.xml><?xml version="1.0" encoding="utf-8"?>
<Properties xmlns="http://schemas.openxmlformats.org/officeDocument/2006/extended-properties" xmlns:vt="http://schemas.openxmlformats.org/officeDocument/2006/docPropsVTypes">
  <TotalTime>0</TotalTime>
  <Words>1049</Words>
  <Application>Microsoft Office PowerPoint</Application>
  <PresentationFormat>Widescreen</PresentationFormat>
  <Paragraphs>161</Paragraphs>
  <Slides>18</Slides>
  <Notes>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18</vt:i4>
      </vt:variant>
    </vt:vector>
  </HeadingPairs>
  <TitlesOfParts>
    <vt:vector size="35" baseType="lpstr">
      <vt:lpstr>ABN AMRO Sans</vt:lpstr>
      <vt:lpstr>ABN AMRO Sans SemiBold</vt:lpstr>
      <vt:lpstr>Arial</vt:lpstr>
      <vt:lpstr>Calibri</vt:lpstr>
      <vt:lpstr>Neue Haas Grotesk Text Pro</vt:lpstr>
      <vt:lpstr>Segoe UI</vt:lpstr>
      <vt:lpstr>Symbol</vt:lpstr>
      <vt:lpstr>Verdana</vt:lpstr>
      <vt:lpstr>Oasis</vt:lpstr>
      <vt:lpstr>ABN AMRO theme</vt:lpstr>
      <vt:lpstr>ABN AMRO - Secundair</vt:lpstr>
      <vt:lpstr>1_ABN AMRO theme</vt:lpstr>
      <vt:lpstr>1_ABN AMRO - Secundair</vt:lpstr>
      <vt:lpstr>2_ABN AMRO theme</vt:lpstr>
      <vt:lpstr>2_ABN AMRO - Secundair</vt:lpstr>
      <vt:lpstr>3_ABN AMRO theme</vt:lpstr>
      <vt:lpstr>3_ABN AMRO - Secundair</vt:lpstr>
      <vt:lpstr>Partnerships for Innovation</vt:lpstr>
      <vt:lpstr>DISCLAIMER  This presentation is confidential and protected by intellectual property rights.  It may only be disclosed to other persons involved in Amsterdam Banking Forum 2026 who have a need to know basis, and are bound by confidentiality obligations.  Any reproduction of the presentation requires ABN AMRO’s prior written approval. This presentation is shared for discussion purposes only, and is not intended to give financial advice. ABN AMRO does not make any representations or warranties that the information is accurate. ABN AMRO is not liable for any loss relating to this presentation. </vt:lpstr>
      <vt:lpstr>About me…</vt:lpstr>
      <vt:lpstr>Two ways we innovate </vt:lpstr>
      <vt:lpstr>ABN AMRO drivers for fintech partnerships</vt:lpstr>
      <vt:lpstr>Partnerships 101: It only makes sense if…</vt:lpstr>
      <vt:lpstr>PowerPoint Presentation</vt:lpstr>
      <vt:lpstr>What value ABN AMRO can offer to fintechs</vt:lpstr>
      <vt:lpstr>So how to decide who to work with?</vt:lpstr>
      <vt:lpstr>Our Fintech Approach  Part 1: Pipeline + Exposure</vt:lpstr>
      <vt:lpstr>Our Fintech Approach  Part 2: Process + Execution</vt:lpstr>
      <vt:lpstr>Proof of Value is key as this creates the foundation for (f)actual decision making</vt:lpstr>
      <vt:lpstr>Case study: ABN AMRO + Convergent AI</vt:lpstr>
      <vt:lpstr>Why Convergent Ultimately Worked</vt:lpstr>
      <vt:lpstr>Be aware: your organisation might not be ready…</vt:lpstr>
      <vt:lpstr>Conclusion: so how do we decide? We decide to TRY based on whether…</vt:lpstr>
      <vt:lpstr>Some final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laurens.hamerlinck@nl.abnamro.com</dc:creator>
  <cp:lastModifiedBy>Laurens Hamerlinck</cp:lastModifiedBy>
  <cp:revision>3</cp:revision>
  <dcterms:modified xsi:type="dcterms:W3CDTF">2026-06-01T06:52:30Z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bce33f7-04c0-4596-9b71-ba8617e88451_Enabled">
    <vt:lpwstr>true</vt:lpwstr>
  </property>
  <property fmtid="{D5CDD505-2E9C-101B-9397-08002B2CF9AE}" pid="3" name="MSIP_Label_0bce33f7-04c0-4596-9b71-ba8617e88451_SetDate">
    <vt:lpwstr>2026-05-11T13:59:43Z</vt:lpwstr>
  </property>
  <property fmtid="{D5CDD505-2E9C-101B-9397-08002B2CF9AE}" pid="4" name="MSIP_Label_0bce33f7-04c0-4596-9b71-ba8617e88451_Method">
    <vt:lpwstr>Standard</vt:lpwstr>
  </property>
  <property fmtid="{D5CDD505-2E9C-101B-9397-08002B2CF9AE}" pid="5" name="MSIP_Label_0bce33f7-04c0-4596-9b71-ba8617e88451_Name">
    <vt:lpwstr>0bce33f7-04c0-4596-9b71-ba8617e88451</vt:lpwstr>
  </property>
  <property fmtid="{D5CDD505-2E9C-101B-9397-08002B2CF9AE}" pid="6" name="MSIP_Label_0bce33f7-04c0-4596-9b71-ba8617e88451_SiteId">
    <vt:lpwstr>3a15904d-3fd9-4256-a753-beb05cdf0c6d</vt:lpwstr>
  </property>
  <property fmtid="{D5CDD505-2E9C-101B-9397-08002B2CF9AE}" pid="7" name="MSIP_Label_0bce33f7-04c0-4596-9b71-ba8617e88451_ActionId">
    <vt:lpwstr>c1974603-e7ea-416a-a35e-b6dc97ca7341</vt:lpwstr>
  </property>
  <property fmtid="{D5CDD505-2E9C-101B-9397-08002B2CF9AE}" pid="8" name="MSIP_Label_0bce33f7-04c0-4596-9b71-ba8617e88451_ContentBits">
    <vt:lpwstr>0</vt:lpwstr>
  </property>
</Properties>
</file>