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44930D-E0FF-4E2A-907E-8A95ABB515C8}" v="86" dt="2026-06-01T08:26:59.1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a Diaz" userId="d586ef5bcbd462a9" providerId="Windows Live" clId="Web-{1A44930D-E0FF-4E2A-907E-8A95ABB515C8}"/>
    <pc:docChg chg="addSld delSld modSld">
      <pc:chgData name="Ana Diaz" userId="d586ef5bcbd462a9" providerId="Windows Live" clId="Web-{1A44930D-E0FF-4E2A-907E-8A95ABB515C8}" dt="2026-06-01T08:26:59.119" v="61"/>
      <pc:docMkLst>
        <pc:docMk/>
      </pc:docMkLst>
      <pc:sldChg chg="addSp delSp modSp mod setBg">
        <pc:chgData name="Ana Diaz" userId="d586ef5bcbd462a9" providerId="Windows Live" clId="Web-{1A44930D-E0FF-4E2A-907E-8A95ABB515C8}" dt="2026-06-01T08:17:57.547" v="3"/>
        <pc:sldMkLst>
          <pc:docMk/>
          <pc:sldMk cId="109857222" sldId="256"/>
        </pc:sldMkLst>
        <pc:spChg chg="del">
          <ac:chgData name="Ana Diaz" userId="d586ef5bcbd462a9" providerId="Windows Live" clId="Web-{1A44930D-E0FF-4E2A-907E-8A95ABB515C8}" dt="2026-06-01T08:12:41.964" v="1"/>
          <ac:spMkLst>
            <pc:docMk/>
            <pc:sldMk cId="109857222" sldId="256"/>
            <ac:spMk id="2" creationId="{00000000-0000-0000-0000-000000000000}"/>
          </ac:spMkLst>
        </pc:spChg>
        <pc:spChg chg="del">
          <ac:chgData name="Ana Diaz" userId="d586ef5bcbd462a9" providerId="Windows Live" clId="Web-{1A44930D-E0FF-4E2A-907E-8A95ABB515C8}" dt="2026-06-01T08:12:41.964" v="0"/>
          <ac:spMkLst>
            <pc:docMk/>
            <pc:sldMk cId="109857222" sldId="256"/>
            <ac:spMk id="3" creationId="{00000000-0000-0000-0000-000000000000}"/>
          </ac:spMkLst>
        </pc:spChg>
        <pc:picChg chg="add del mod">
          <ac:chgData name="Ana Diaz" userId="d586ef5bcbd462a9" providerId="Windows Live" clId="Web-{1A44930D-E0FF-4E2A-907E-8A95ABB515C8}" dt="2026-06-01T08:17:57.547" v="3"/>
          <ac:picMkLst>
            <pc:docMk/>
            <pc:sldMk cId="109857222" sldId="256"/>
            <ac:picMk id="4" creationId="{350BDA2D-DD61-FA5B-9FEA-08AB38A83F68}"/>
          </ac:picMkLst>
        </pc:picChg>
      </pc:sldChg>
      <pc:sldChg chg="addSp delSp modSp new">
        <pc:chgData name="Ana Diaz" userId="d586ef5bcbd462a9" providerId="Windows Live" clId="Web-{1A44930D-E0FF-4E2A-907E-8A95ABB515C8}" dt="2026-06-01T08:18:43.954" v="35"/>
        <pc:sldMkLst>
          <pc:docMk/>
          <pc:sldMk cId="3867905842" sldId="257"/>
        </pc:sldMkLst>
        <pc:spChg chg="del">
          <ac:chgData name="Ana Diaz" userId="d586ef5bcbd462a9" providerId="Windows Live" clId="Web-{1A44930D-E0FF-4E2A-907E-8A95ABB515C8}" dt="2026-06-01T08:18:29.157" v="12"/>
          <ac:spMkLst>
            <pc:docMk/>
            <pc:sldMk cId="3867905842" sldId="257"/>
            <ac:spMk id="2" creationId="{F83939D4-C3D4-C639-C336-D45953E776F1}"/>
          </ac:spMkLst>
        </pc:spChg>
        <pc:spChg chg="del">
          <ac:chgData name="Ana Diaz" userId="d586ef5bcbd462a9" providerId="Windows Live" clId="Web-{1A44930D-E0FF-4E2A-907E-8A95ABB515C8}" dt="2026-06-01T08:18:29.157" v="11"/>
          <ac:spMkLst>
            <pc:docMk/>
            <pc:sldMk cId="3867905842" sldId="257"/>
            <ac:spMk id="3" creationId="{23A33F54-F086-32D3-0E15-2D672712C989}"/>
          </ac:spMkLst>
        </pc:spChg>
        <pc:picChg chg="add mod">
          <ac:chgData name="Ana Diaz" userId="d586ef5bcbd462a9" providerId="Windows Live" clId="Web-{1A44930D-E0FF-4E2A-907E-8A95ABB515C8}" dt="2026-06-01T08:18:43.954" v="35"/>
          <ac:picMkLst>
            <pc:docMk/>
            <pc:sldMk cId="3867905842" sldId="257"/>
            <ac:picMk id="4" creationId="{EB310829-7182-109E-5F99-1D4B5088E5C7}"/>
          </ac:picMkLst>
        </pc:picChg>
      </pc:sldChg>
      <pc:sldChg chg="addSp delSp modSp new">
        <pc:chgData name="Ana Diaz" userId="d586ef5bcbd462a9" providerId="Windows Live" clId="Web-{1A44930D-E0FF-4E2A-907E-8A95ABB515C8}" dt="2026-06-01T08:18:47.220" v="36"/>
        <pc:sldMkLst>
          <pc:docMk/>
          <pc:sldMk cId="99527506" sldId="258"/>
        </pc:sldMkLst>
        <pc:spChg chg="del">
          <ac:chgData name="Ana Diaz" userId="d586ef5bcbd462a9" providerId="Windows Live" clId="Web-{1A44930D-E0FF-4E2A-907E-8A95ABB515C8}" dt="2026-06-01T08:18:26.204" v="10"/>
          <ac:spMkLst>
            <pc:docMk/>
            <pc:sldMk cId="99527506" sldId="258"/>
            <ac:spMk id="2" creationId="{362D7572-C451-EA4A-CE37-EB538A43F913}"/>
          </ac:spMkLst>
        </pc:spChg>
        <pc:spChg chg="del mod">
          <ac:chgData name="Ana Diaz" userId="d586ef5bcbd462a9" providerId="Windows Live" clId="Web-{1A44930D-E0FF-4E2A-907E-8A95ABB515C8}" dt="2026-06-01T08:18:23.298" v="9"/>
          <ac:spMkLst>
            <pc:docMk/>
            <pc:sldMk cId="99527506" sldId="258"/>
            <ac:spMk id="3" creationId="{F6907CF0-FDE8-1DC2-3603-CB9EC7E48F12}"/>
          </ac:spMkLst>
        </pc:spChg>
        <pc:picChg chg="add mod">
          <ac:chgData name="Ana Diaz" userId="d586ef5bcbd462a9" providerId="Windows Live" clId="Web-{1A44930D-E0FF-4E2A-907E-8A95ABB515C8}" dt="2026-06-01T08:18:47.220" v="36"/>
          <ac:picMkLst>
            <pc:docMk/>
            <pc:sldMk cId="99527506" sldId="258"/>
            <ac:picMk id="4" creationId="{B9CA9238-283B-49BF-296F-02256DEE1716}"/>
          </ac:picMkLst>
        </pc:picChg>
      </pc:sldChg>
      <pc:sldChg chg="addSp modSp new">
        <pc:chgData name="Ana Diaz" userId="d586ef5bcbd462a9" providerId="Windows Live" clId="Web-{1A44930D-E0FF-4E2A-907E-8A95ABB515C8}" dt="2026-06-01T08:18:49.658" v="37"/>
        <pc:sldMkLst>
          <pc:docMk/>
          <pc:sldMk cId="1505177879" sldId="259"/>
        </pc:sldMkLst>
        <pc:picChg chg="add mod">
          <ac:chgData name="Ana Diaz" userId="d586ef5bcbd462a9" providerId="Windows Live" clId="Web-{1A44930D-E0FF-4E2A-907E-8A95ABB515C8}" dt="2026-06-01T08:18:49.658" v="37"/>
          <ac:picMkLst>
            <pc:docMk/>
            <pc:sldMk cId="1505177879" sldId="259"/>
            <ac:picMk id="2" creationId="{31970452-59E3-FCD7-493B-154DC28DFBD5}"/>
          </ac:picMkLst>
        </pc:picChg>
      </pc:sldChg>
      <pc:sldChg chg="addSp modSp add replId">
        <pc:chgData name="Ana Diaz" userId="d586ef5bcbd462a9" providerId="Windows Live" clId="Web-{1A44930D-E0FF-4E2A-907E-8A95ABB515C8}" dt="2026-06-01T08:18:53.267" v="38"/>
        <pc:sldMkLst>
          <pc:docMk/>
          <pc:sldMk cId="3623144655" sldId="260"/>
        </pc:sldMkLst>
        <pc:picChg chg="add mod">
          <ac:chgData name="Ana Diaz" userId="d586ef5bcbd462a9" providerId="Windows Live" clId="Web-{1A44930D-E0FF-4E2A-907E-8A95ABB515C8}" dt="2026-06-01T08:18:53.267" v="38"/>
          <ac:picMkLst>
            <pc:docMk/>
            <pc:sldMk cId="3623144655" sldId="260"/>
            <ac:picMk id="2" creationId="{9F7813F9-1555-D0C9-1439-6844F5FD4077}"/>
          </ac:picMkLst>
        </pc:picChg>
      </pc:sldChg>
      <pc:sldChg chg="addSp modSp add replId">
        <pc:chgData name="Ana Diaz" userId="d586ef5bcbd462a9" providerId="Windows Live" clId="Web-{1A44930D-E0FF-4E2A-907E-8A95ABB515C8}" dt="2026-06-01T08:19:00.439" v="39"/>
        <pc:sldMkLst>
          <pc:docMk/>
          <pc:sldMk cId="4190979184" sldId="261"/>
        </pc:sldMkLst>
        <pc:picChg chg="add mod">
          <ac:chgData name="Ana Diaz" userId="d586ef5bcbd462a9" providerId="Windows Live" clId="Web-{1A44930D-E0FF-4E2A-907E-8A95ABB515C8}" dt="2026-06-01T08:19:00.439" v="39"/>
          <ac:picMkLst>
            <pc:docMk/>
            <pc:sldMk cId="4190979184" sldId="261"/>
            <ac:picMk id="2" creationId="{18CB83C7-3C6B-E3F8-52C1-DDEDF7C72CCB}"/>
          </ac:picMkLst>
        </pc:picChg>
      </pc:sldChg>
      <pc:sldChg chg="addSp modSp add replId">
        <pc:chgData name="Ana Diaz" userId="d586ef5bcbd462a9" providerId="Windows Live" clId="Web-{1A44930D-E0FF-4E2A-907E-8A95ABB515C8}" dt="2026-06-01T08:19:04.330" v="40"/>
        <pc:sldMkLst>
          <pc:docMk/>
          <pc:sldMk cId="3696544281" sldId="262"/>
        </pc:sldMkLst>
        <pc:picChg chg="add mod">
          <ac:chgData name="Ana Diaz" userId="d586ef5bcbd462a9" providerId="Windows Live" clId="Web-{1A44930D-E0FF-4E2A-907E-8A95ABB515C8}" dt="2026-06-01T08:19:04.330" v="40"/>
          <ac:picMkLst>
            <pc:docMk/>
            <pc:sldMk cId="3696544281" sldId="262"/>
            <ac:picMk id="2" creationId="{E7220E43-970B-4038-FEF2-85318E6CF5A6}"/>
          </ac:picMkLst>
        </pc:picChg>
      </pc:sldChg>
      <pc:sldChg chg="addSp modSp add replId">
        <pc:chgData name="Ana Diaz" userId="d586ef5bcbd462a9" providerId="Windows Live" clId="Web-{1A44930D-E0FF-4E2A-907E-8A95ABB515C8}" dt="2026-06-01T08:19:07.970" v="41"/>
        <pc:sldMkLst>
          <pc:docMk/>
          <pc:sldMk cId="243977332" sldId="263"/>
        </pc:sldMkLst>
        <pc:picChg chg="add mod">
          <ac:chgData name="Ana Diaz" userId="d586ef5bcbd462a9" providerId="Windows Live" clId="Web-{1A44930D-E0FF-4E2A-907E-8A95ABB515C8}" dt="2026-06-01T08:19:07.970" v="41"/>
          <ac:picMkLst>
            <pc:docMk/>
            <pc:sldMk cId="243977332" sldId="263"/>
            <ac:picMk id="2" creationId="{E1C52558-F9B8-4082-4513-F0E413947BC7}"/>
          </ac:picMkLst>
        </pc:picChg>
      </pc:sldChg>
      <pc:sldChg chg="addSp modSp add replId">
        <pc:chgData name="Ana Diaz" userId="d586ef5bcbd462a9" providerId="Windows Live" clId="Web-{1A44930D-E0FF-4E2A-907E-8A95ABB515C8}" dt="2026-06-01T08:19:11.845" v="42"/>
        <pc:sldMkLst>
          <pc:docMk/>
          <pc:sldMk cId="405540829" sldId="264"/>
        </pc:sldMkLst>
        <pc:picChg chg="add mod">
          <ac:chgData name="Ana Diaz" userId="d586ef5bcbd462a9" providerId="Windows Live" clId="Web-{1A44930D-E0FF-4E2A-907E-8A95ABB515C8}" dt="2026-06-01T08:19:11.845" v="42"/>
          <ac:picMkLst>
            <pc:docMk/>
            <pc:sldMk cId="405540829" sldId="264"/>
            <ac:picMk id="2" creationId="{FD826D15-F1FE-FA4B-C16F-7B67167DAAE6}"/>
          </ac:picMkLst>
        </pc:picChg>
      </pc:sldChg>
      <pc:sldChg chg="addSp modSp add replId">
        <pc:chgData name="Ana Diaz" userId="d586ef5bcbd462a9" providerId="Windows Live" clId="Web-{1A44930D-E0FF-4E2A-907E-8A95ABB515C8}" dt="2026-06-01T08:19:15.345" v="43"/>
        <pc:sldMkLst>
          <pc:docMk/>
          <pc:sldMk cId="2539075664" sldId="265"/>
        </pc:sldMkLst>
        <pc:picChg chg="add mod">
          <ac:chgData name="Ana Diaz" userId="d586ef5bcbd462a9" providerId="Windows Live" clId="Web-{1A44930D-E0FF-4E2A-907E-8A95ABB515C8}" dt="2026-06-01T08:19:15.345" v="43"/>
          <ac:picMkLst>
            <pc:docMk/>
            <pc:sldMk cId="2539075664" sldId="265"/>
            <ac:picMk id="2" creationId="{67F4B58A-D010-894C-770D-F3B1A60DB70A}"/>
          </ac:picMkLst>
        </pc:picChg>
      </pc:sldChg>
      <pc:sldChg chg="addSp modSp add replId">
        <pc:chgData name="Ana Diaz" userId="d586ef5bcbd462a9" providerId="Windows Live" clId="Web-{1A44930D-E0FF-4E2A-907E-8A95ABB515C8}" dt="2026-06-01T08:19:17.986" v="44"/>
        <pc:sldMkLst>
          <pc:docMk/>
          <pc:sldMk cId="2460697755" sldId="266"/>
        </pc:sldMkLst>
        <pc:picChg chg="add mod">
          <ac:chgData name="Ana Diaz" userId="d586ef5bcbd462a9" providerId="Windows Live" clId="Web-{1A44930D-E0FF-4E2A-907E-8A95ABB515C8}" dt="2026-06-01T08:19:17.986" v="44"/>
          <ac:picMkLst>
            <pc:docMk/>
            <pc:sldMk cId="2460697755" sldId="266"/>
            <ac:picMk id="2" creationId="{78F8331E-C6B9-2CAB-861F-5C244F7FB4B1}"/>
          </ac:picMkLst>
        </pc:picChg>
      </pc:sldChg>
      <pc:sldChg chg="addSp modSp add replId">
        <pc:chgData name="Ana Diaz" userId="d586ef5bcbd462a9" providerId="Windows Live" clId="Web-{1A44930D-E0FF-4E2A-907E-8A95ABB515C8}" dt="2026-06-01T08:19:22.580" v="45"/>
        <pc:sldMkLst>
          <pc:docMk/>
          <pc:sldMk cId="3668356517" sldId="267"/>
        </pc:sldMkLst>
        <pc:picChg chg="add mod">
          <ac:chgData name="Ana Diaz" userId="d586ef5bcbd462a9" providerId="Windows Live" clId="Web-{1A44930D-E0FF-4E2A-907E-8A95ABB515C8}" dt="2026-06-01T08:19:22.580" v="45"/>
          <ac:picMkLst>
            <pc:docMk/>
            <pc:sldMk cId="3668356517" sldId="267"/>
            <ac:picMk id="2" creationId="{6FFEE215-DF57-DA15-8622-1D7AE5D58758}"/>
          </ac:picMkLst>
        </pc:picChg>
      </pc:sldChg>
      <pc:sldChg chg="addSp modSp add replId">
        <pc:chgData name="Ana Diaz" userId="d586ef5bcbd462a9" providerId="Windows Live" clId="Web-{1A44930D-E0FF-4E2A-907E-8A95ABB515C8}" dt="2026-06-01T08:19:25.330" v="46"/>
        <pc:sldMkLst>
          <pc:docMk/>
          <pc:sldMk cId="3291963793" sldId="268"/>
        </pc:sldMkLst>
        <pc:picChg chg="add mod">
          <ac:chgData name="Ana Diaz" userId="d586ef5bcbd462a9" providerId="Windows Live" clId="Web-{1A44930D-E0FF-4E2A-907E-8A95ABB515C8}" dt="2026-06-01T08:19:25.330" v="46"/>
          <ac:picMkLst>
            <pc:docMk/>
            <pc:sldMk cId="3291963793" sldId="268"/>
            <ac:picMk id="2" creationId="{FEBF8557-9F90-DC1D-ED9C-1FF94F6081D1}"/>
          </ac:picMkLst>
        </pc:picChg>
      </pc:sldChg>
      <pc:sldChg chg="addSp modSp add replId">
        <pc:chgData name="Ana Diaz" userId="d586ef5bcbd462a9" providerId="Windows Live" clId="Web-{1A44930D-E0FF-4E2A-907E-8A95ABB515C8}" dt="2026-06-01T08:19:29.752" v="47"/>
        <pc:sldMkLst>
          <pc:docMk/>
          <pc:sldMk cId="1946145039" sldId="269"/>
        </pc:sldMkLst>
        <pc:picChg chg="add mod">
          <ac:chgData name="Ana Diaz" userId="d586ef5bcbd462a9" providerId="Windows Live" clId="Web-{1A44930D-E0FF-4E2A-907E-8A95ABB515C8}" dt="2026-06-01T08:19:29.752" v="47"/>
          <ac:picMkLst>
            <pc:docMk/>
            <pc:sldMk cId="1946145039" sldId="269"/>
            <ac:picMk id="2" creationId="{9A1CA74E-F4E9-056A-CF82-23FEEE3B0A2E}"/>
          </ac:picMkLst>
        </pc:picChg>
      </pc:sldChg>
      <pc:sldChg chg="addSp modSp add replId">
        <pc:chgData name="Ana Diaz" userId="d586ef5bcbd462a9" providerId="Windows Live" clId="Web-{1A44930D-E0FF-4E2A-907E-8A95ABB515C8}" dt="2026-06-01T08:19:33.252" v="48"/>
        <pc:sldMkLst>
          <pc:docMk/>
          <pc:sldMk cId="1339317895" sldId="270"/>
        </pc:sldMkLst>
        <pc:picChg chg="add mod">
          <ac:chgData name="Ana Diaz" userId="d586ef5bcbd462a9" providerId="Windows Live" clId="Web-{1A44930D-E0FF-4E2A-907E-8A95ABB515C8}" dt="2026-06-01T08:19:33.252" v="48"/>
          <ac:picMkLst>
            <pc:docMk/>
            <pc:sldMk cId="1339317895" sldId="270"/>
            <ac:picMk id="2" creationId="{8D10473C-F6F1-5A3E-1AAF-A12EC17B0E83}"/>
          </ac:picMkLst>
        </pc:picChg>
      </pc:sldChg>
      <pc:sldChg chg="addSp modSp add replId">
        <pc:chgData name="Ana Diaz" userId="d586ef5bcbd462a9" providerId="Windows Live" clId="Web-{1A44930D-E0FF-4E2A-907E-8A95ABB515C8}" dt="2026-06-01T08:19:36.049" v="49"/>
        <pc:sldMkLst>
          <pc:docMk/>
          <pc:sldMk cId="59381048" sldId="271"/>
        </pc:sldMkLst>
        <pc:picChg chg="add mod">
          <ac:chgData name="Ana Diaz" userId="d586ef5bcbd462a9" providerId="Windows Live" clId="Web-{1A44930D-E0FF-4E2A-907E-8A95ABB515C8}" dt="2026-06-01T08:19:36.049" v="49"/>
          <ac:picMkLst>
            <pc:docMk/>
            <pc:sldMk cId="59381048" sldId="271"/>
            <ac:picMk id="2" creationId="{7120DD37-F3B5-F2DD-6CEF-C53F22375807}"/>
          </ac:picMkLst>
        </pc:picChg>
      </pc:sldChg>
      <pc:sldChg chg="addSp modSp add replId">
        <pc:chgData name="Ana Diaz" userId="d586ef5bcbd462a9" providerId="Windows Live" clId="Web-{1A44930D-E0FF-4E2A-907E-8A95ABB515C8}" dt="2026-06-01T08:19:39.330" v="50"/>
        <pc:sldMkLst>
          <pc:docMk/>
          <pc:sldMk cId="234709494" sldId="272"/>
        </pc:sldMkLst>
        <pc:picChg chg="add mod">
          <ac:chgData name="Ana Diaz" userId="d586ef5bcbd462a9" providerId="Windows Live" clId="Web-{1A44930D-E0FF-4E2A-907E-8A95ABB515C8}" dt="2026-06-01T08:19:39.330" v="50"/>
          <ac:picMkLst>
            <pc:docMk/>
            <pc:sldMk cId="234709494" sldId="272"/>
            <ac:picMk id="2" creationId="{D71F9C01-7DD0-CD8B-6C66-23355409AD52}"/>
          </ac:picMkLst>
        </pc:picChg>
      </pc:sldChg>
      <pc:sldChg chg="addSp modSp add replId">
        <pc:chgData name="Ana Diaz" userId="d586ef5bcbd462a9" providerId="Windows Live" clId="Web-{1A44930D-E0FF-4E2A-907E-8A95ABB515C8}" dt="2026-06-01T08:19:43.080" v="51"/>
        <pc:sldMkLst>
          <pc:docMk/>
          <pc:sldMk cId="1208224363" sldId="273"/>
        </pc:sldMkLst>
        <pc:picChg chg="add mod">
          <ac:chgData name="Ana Diaz" userId="d586ef5bcbd462a9" providerId="Windows Live" clId="Web-{1A44930D-E0FF-4E2A-907E-8A95ABB515C8}" dt="2026-06-01T08:19:43.080" v="51"/>
          <ac:picMkLst>
            <pc:docMk/>
            <pc:sldMk cId="1208224363" sldId="273"/>
            <ac:picMk id="2" creationId="{842A6B3E-3443-E577-3A1F-B900B3DA3EBE}"/>
          </ac:picMkLst>
        </pc:picChg>
      </pc:sldChg>
      <pc:sldChg chg="addSp modSp add replId">
        <pc:chgData name="Ana Diaz" userId="d586ef5bcbd462a9" providerId="Windows Live" clId="Web-{1A44930D-E0FF-4E2A-907E-8A95ABB515C8}" dt="2026-06-01T08:19:46.158" v="52"/>
        <pc:sldMkLst>
          <pc:docMk/>
          <pc:sldMk cId="3843624996" sldId="274"/>
        </pc:sldMkLst>
        <pc:picChg chg="add mod">
          <ac:chgData name="Ana Diaz" userId="d586ef5bcbd462a9" providerId="Windows Live" clId="Web-{1A44930D-E0FF-4E2A-907E-8A95ABB515C8}" dt="2026-06-01T08:19:46.158" v="52"/>
          <ac:picMkLst>
            <pc:docMk/>
            <pc:sldMk cId="3843624996" sldId="274"/>
            <ac:picMk id="2" creationId="{FB0195C9-557A-23CB-1643-E98B766E6BDC}"/>
          </ac:picMkLst>
        </pc:picChg>
      </pc:sldChg>
      <pc:sldChg chg="addSp modSp add replId">
        <pc:chgData name="Ana Diaz" userId="d586ef5bcbd462a9" providerId="Windows Live" clId="Web-{1A44930D-E0FF-4E2A-907E-8A95ABB515C8}" dt="2026-06-01T08:19:50.049" v="53"/>
        <pc:sldMkLst>
          <pc:docMk/>
          <pc:sldMk cId="3376043433" sldId="275"/>
        </pc:sldMkLst>
        <pc:picChg chg="add mod">
          <ac:chgData name="Ana Diaz" userId="d586ef5bcbd462a9" providerId="Windows Live" clId="Web-{1A44930D-E0FF-4E2A-907E-8A95ABB515C8}" dt="2026-06-01T08:19:50.049" v="53"/>
          <ac:picMkLst>
            <pc:docMk/>
            <pc:sldMk cId="3376043433" sldId="275"/>
            <ac:picMk id="2" creationId="{9A6DDC70-5CBD-BE39-4072-43973BE825B8}"/>
          </ac:picMkLst>
        </pc:picChg>
      </pc:sldChg>
      <pc:sldChg chg="addSp delSp modSp add replId">
        <pc:chgData name="Ana Diaz" userId="d586ef5bcbd462a9" providerId="Windows Live" clId="Web-{1A44930D-E0FF-4E2A-907E-8A95ABB515C8}" dt="2026-06-01T08:26:59.119" v="61"/>
        <pc:sldMkLst>
          <pc:docMk/>
          <pc:sldMk cId="3709424091" sldId="276"/>
        </pc:sldMkLst>
        <pc:picChg chg="add del mod">
          <ac:chgData name="Ana Diaz" userId="d586ef5bcbd462a9" providerId="Windows Live" clId="Web-{1A44930D-E0FF-4E2A-907E-8A95ABB515C8}" dt="2026-06-01T08:26:41.212" v="60"/>
          <ac:picMkLst>
            <pc:docMk/>
            <pc:sldMk cId="3709424091" sldId="276"/>
            <ac:picMk id="2" creationId="{9BA887EA-D5F0-39F5-1EEE-B99112435D31}"/>
          </ac:picMkLst>
        </pc:picChg>
        <pc:picChg chg="add mod">
          <ac:chgData name="Ana Diaz" userId="d586ef5bcbd462a9" providerId="Windows Live" clId="Web-{1A44930D-E0FF-4E2A-907E-8A95ABB515C8}" dt="2026-06-01T08:26:59.119" v="61"/>
          <ac:picMkLst>
            <pc:docMk/>
            <pc:sldMk cId="3709424091" sldId="276"/>
            <ac:picMk id="3" creationId="{644DF42D-B369-D99A-AE96-A0EA32139A1F}"/>
          </ac:picMkLst>
        </pc:picChg>
      </pc:sldChg>
      <pc:sldChg chg="addSp modSp add replId">
        <pc:chgData name="Ana Diaz" userId="d586ef5bcbd462a9" providerId="Windows Live" clId="Web-{1A44930D-E0FF-4E2A-907E-8A95ABB515C8}" dt="2026-06-01T08:19:57.534" v="55"/>
        <pc:sldMkLst>
          <pc:docMk/>
          <pc:sldMk cId="3205805599" sldId="277"/>
        </pc:sldMkLst>
        <pc:picChg chg="add mod">
          <ac:chgData name="Ana Diaz" userId="d586ef5bcbd462a9" providerId="Windows Live" clId="Web-{1A44930D-E0FF-4E2A-907E-8A95ABB515C8}" dt="2026-06-01T08:19:57.534" v="55"/>
          <ac:picMkLst>
            <pc:docMk/>
            <pc:sldMk cId="3205805599" sldId="277"/>
            <ac:picMk id="2" creationId="{A5CC5C46-9873-B7AE-B2B3-12046777E88B}"/>
          </ac:picMkLst>
        </pc:picChg>
      </pc:sldChg>
      <pc:sldChg chg="addSp modSp add replId">
        <pc:chgData name="Ana Diaz" userId="d586ef5bcbd462a9" providerId="Windows Live" clId="Web-{1A44930D-E0FF-4E2A-907E-8A95ABB515C8}" dt="2026-06-01T08:20:00.815" v="56"/>
        <pc:sldMkLst>
          <pc:docMk/>
          <pc:sldMk cId="4076047155" sldId="278"/>
        </pc:sldMkLst>
        <pc:picChg chg="add mod">
          <ac:chgData name="Ana Diaz" userId="d586ef5bcbd462a9" providerId="Windows Live" clId="Web-{1A44930D-E0FF-4E2A-907E-8A95ABB515C8}" dt="2026-06-01T08:20:00.815" v="56"/>
          <ac:picMkLst>
            <pc:docMk/>
            <pc:sldMk cId="4076047155" sldId="278"/>
            <ac:picMk id="2" creationId="{68570B66-F648-6437-75CA-B123C9A9E04C}"/>
          </ac:picMkLst>
        </pc:picChg>
      </pc:sldChg>
      <pc:sldChg chg="addSp modSp add replId">
        <pc:chgData name="Ana Diaz" userId="d586ef5bcbd462a9" providerId="Windows Live" clId="Web-{1A44930D-E0FF-4E2A-907E-8A95ABB515C8}" dt="2026-06-01T08:20:03.331" v="57"/>
        <pc:sldMkLst>
          <pc:docMk/>
          <pc:sldMk cId="222135536" sldId="279"/>
        </pc:sldMkLst>
        <pc:picChg chg="add mod">
          <ac:chgData name="Ana Diaz" userId="d586ef5bcbd462a9" providerId="Windows Live" clId="Web-{1A44930D-E0FF-4E2A-907E-8A95ABB515C8}" dt="2026-06-01T08:20:03.331" v="57"/>
          <ac:picMkLst>
            <pc:docMk/>
            <pc:sldMk cId="222135536" sldId="279"/>
            <ac:picMk id="2" creationId="{A8D9C09C-DE2C-6933-BC97-189D658C44CF}"/>
          </ac:picMkLst>
        </pc:picChg>
      </pc:sldChg>
      <pc:sldChg chg="addSp modSp add replId">
        <pc:chgData name="Ana Diaz" userId="d586ef5bcbd462a9" providerId="Windows Live" clId="Web-{1A44930D-E0FF-4E2A-907E-8A95ABB515C8}" dt="2026-06-01T08:20:06.799" v="58"/>
        <pc:sldMkLst>
          <pc:docMk/>
          <pc:sldMk cId="182280576" sldId="280"/>
        </pc:sldMkLst>
        <pc:picChg chg="add mod">
          <ac:chgData name="Ana Diaz" userId="d586ef5bcbd462a9" providerId="Windows Live" clId="Web-{1A44930D-E0FF-4E2A-907E-8A95ABB515C8}" dt="2026-06-01T08:20:06.799" v="58"/>
          <ac:picMkLst>
            <pc:docMk/>
            <pc:sldMk cId="182280576" sldId="280"/>
            <ac:picMk id="2" creationId="{96D45DE8-E6EA-8E43-0B07-4EAD7F35BE71}"/>
          </ac:picMkLst>
        </pc:picChg>
      </pc:sldChg>
      <pc:sldChg chg="add del replId">
        <pc:chgData name="Ana Diaz" userId="d586ef5bcbd462a9" providerId="Windows Live" clId="Web-{1A44930D-E0FF-4E2A-907E-8A95ABB515C8}" dt="2026-06-01T08:20:08.206" v="59"/>
        <pc:sldMkLst>
          <pc:docMk/>
          <pc:sldMk cId="2320836763" sldId="28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E2334F-6BE3-73DD-C81A-CA06CABF95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rectangle with white text&#10;&#10;AI-generated content may be incorrect.">
            <a:extLst>
              <a:ext uri="{FF2B5EF4-FFF2-40B4-BE49-F238E27FC236}">
                <a16:creationId xmlns:a16="http://schemas.microsoft.com/office/drawing/2014/main" id="{67F4B58A-D010-894C-770D-F3B1A60DB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0756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D1374F-A845-D79A-50AB-555AE8C5E7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omputer and a credit card&#10;&#10;AI-generated content may be incorrect.">
            <a:extLst>
              <a:ext uri="{FF2B5EF4-FFF2-40B4-BE49-F238E27FC236}">
                <a16:creationId xmlns:a16="http://schemas.microsoft.com/office/drawing/2014/main" id="{78F8331E-C6B9-2CAB-861F-5C244F7FB4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6977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D4A239-6296-100A-1916-24BA4C1707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rectangle with white text&#10;&#10;AI-generated content may be incorrect.">
            <a:extLst>
              <a:ext uri="{FF2B5EF4-FFF2-40B4-BE49-F238E27FC236}">
                <a16:creationId xmlns:a16="http://schemas.microsoft.com/office/drawing/2014/main" id="{6FFEE215-DF57-DA15-8622-1D7AE5D58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3565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088E90-3015-1D46-2A87-A07B9C7A82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sign with white text&#10;&#10;AI-generated content may be incorrect.">
            <a:extLst>
              <a:ext uri="{FF2B5EF4-FFF2-40B4-BE49-F238E27FC236}">
                <a16:creationId xmlns:a16="http://schemas.microsoft.com/office/drawing/2014/main" id="{FEBF8557-9F90-DC1D-ED9C-1FF94F608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9637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C445D3-6A0B-ADB2-D7C3-31D1156C43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 screenshot of a computer&#10;&#10;AI-generated content may be incorrect.">
            <a:extLst>
              <a:ext uri="{FF2B5EF4-FFF2-40B4-BE49-F238E27FC236}">
                <a16:creationId xmlns:a16="http://schemas.microsoft.com/office/drawing/2014/main" id="{9A1CA74E-F4E9-056A-CF82-23FEEE3B0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1450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63A03E-1BEF-8422-CF1E-6F4AD08184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and white diagram&#10;&#10;AI-generated content may be incorrect.">
            <a:extLst>
              <a:ext uri="{FF2B5EF4-FFF2-40B4-BE49-F238E27FC236}">
                <a16:creationId xmlns:a16="http://schemas.microsoft.com/office/drawing/2014/main" id="{8D10473C-F6F1-5A3E-1AAF-A12EC17B0E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3178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9FF9BF-85B3-0EE4-B806-3957669465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hand holding a phone&#10;&#10;AI-generated content may be incorrect.">
            <a:extLst>
              <a:ext uri="{FF2B5EF4-FFF2-40B4-BE49-F238E27FC236}">
                <a16:creationId xmlns:a16="http://schemas.microsoft.com/office/drawing/2014/main" id="{7120DD37-F3B5-F2DD-6CEF-C53F22375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810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E5117D-81B0-E091-9F86-30746F7338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rectangle with white text&#10;&#10;AI-generated content may be incorrect.">
            <a:extLst>
              <a:ext uri="{FF2B5EF4-FFF2-40B4-BE49-F238E27FC236}">
                <a16:creationId xmlns:a16="http://schemas.microsoft.com/office/drawing/2014/main" id="{D71F9C01-7DD0-CD8B-6C66-23355409AD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094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991F18-EE01-9784-0DDD-78FC7C0BE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y rectangular object with text overlay&#10;&#10;AI-generated content may be incorrect.">
            <a:extLst>
              <a:ext uri="{FF2B5EF4-FFF2-40B4-BE49-F238E27FC236}">
                <a16:creationId xmlns:a16="http://schemas.microsoft.com/office/drawing/2014/main" id="{842A6B3E-3443-E577-3A1F-B900B3DA3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2243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3E317-5FDA-897B-F73F-694D358066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FB0195C9-557A-23CB-1643-E98B766E6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624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rectangle with white text&#10;&#10;AI-generated content may be incorrect.">
            <a:extLst>
              <a:ext uri="{FF2B5EF4-FFF2-40B4-BE49-F238E27FC236}">
                <a16:creationId xmlns:a16="http://schemas.microsoft.com/office/drawing/2014/main" id="{EB310829-7182-109E-5F99-1D4B5088E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9058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7BA461-5C21-EE17-FB75-108AE8D926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rectangle with white text&#10;&#10;AI-generated content may be incorrect.">
            <a:extLst>
              <a:ext uri="{FF2B5EF4-FFF2-40B4-BE49-F238E27FC236}">
                <a16:creationId xmlns:a16="http://schemas.microsoft.com/office/drawing/2014/main" id="{9A6DDC70-5CBD-BE39-4072-43973BE82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0434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E0207D-5C86-A4BE-5BC0-1938FFE26D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4DF42D-B369-D99A-AE96-A0EA32139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4240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05D7C1-85E2-18D2-BADB-56D51E752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rectangle with white text&#10;&#10;AI-generated content may be incorrect.">
            <a:extLst>
              <a:ext uri="{FF2B5EF4-FFF2-40B4-BE49-F238E27FC236}">
                <a16:creationId xmlns:a16="http://schemas.microsoft.com/office/drawing/2014/main" id="{A5CC5C46-9873-B7AE-B2B3-12046777E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8055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36AD38-BD22-2677-5F67-2B7A40AD18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box with black text&#10;&#10;AI-generated content may be incorrect.">
            <a:extLst>
              <a:ext uri="{FF2B5EF4-FFF2-40B4-BE49-F238E27FC236}">
                <a16:creationId xmlns:a16="http://schemas.microsoft.com/office/drawing/2014/main" id="{68570B66-F648-6437-75CA-B123C9A9E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0471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71D182-60A2-611D-56D9-AA33FA700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rectangular object with white lines&#10;&#10;AI-generated content may be incorrect.">
            <a:extLst>
              <a:ext uri="{FF2B5EF4-FFF2-40B4-BE49-F238E27FC236}">
                <a16:creationId xmlns:a16="http://schemas.microsoft.com/office/drawing/2014/main" id="{A8D9C09C-DE2C-6933-BC97-189D658C4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355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51B405-1AA3-196C-65B1-8AFDB249A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qr code&#10;&#10;AI-generated content may be incorrect.">
            <a:extLst>
              <a:ext uri="{FF2B5EF4-FFF2-40B4-BE49-F238E27FC236}">
                <a16:creationId xmlns:a16="http://schemas.microsoft.com/office/drawing/2014/main" id="{96D45DE8-E6EA-8E43-0B07-4EAD7F35B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80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sign with white text&#10;&#10;AI-generated content may be incorrect.">
            <a:extLst>
              <a:ext uri="{FF2B5EF4-FFF2-40B4-BE49-F238E27FC236}">
                <a16:creationId xmlns:a16="http://schemas.microsoft.com/office/drawing/2014/main" id="{B9CA9238-283B-49BF-296F-02256DEE1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275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sign with white text&#10;&#10;AI-generated content may be incorrect.">
            <a:extLst>
              <a:ext uri="{FF2B5EF4-FFF2-40B4-BE49-F238E27FC236}">
                <a16:creationId xmlns:a16="http://schemas.microsoft.com/office/drawing/2014/main" id="{31970452-59E3-FCD7-493B-154DC28DF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1778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7FFF95-71AC-983B-DC55-A0DEB2FAF3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agram of a business&#10;&#10;AI-generated content may be incorrect.">
            <a:extLst>
              <a:ext uri="{FF2B5EF4-FFF2-40B4-BE49-F238E27FC236}">
                <a16:creationId xmlns:a16="http://schemas.microsoft.com/office/drawing/2014/main" id="{9F7813F9-1555-D0C9-1439-6844F5FD4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144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A9769C-0E2E-C254-B1F9-413712E87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8CB83C7-3C6B-E3F8-52C1-DDEDF7C72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9791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540C4B-ABFA-2432-079C-FCE64F6C09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rectangle with white text&#10;&#10;AI-generated content may be incorrect.">
            <a:extLst>
              <a:ext uri="{FF2B5EF4-FFF2-40B4-BE49-F238E27FC236}">
                <a16:creationId xmlns:a16="http://schemas.microsoft.com/office/drawing/2014/main" id="{E7220E43-970B-4038-FEF2-85318E6CF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5442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B66145-18CE-78CB-FF76-4C202B1163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 program&#10;&#10;AI-generated content may be incorrect.">
            <a:extLst>
              <a:ext uri="{FF2B5EF4-FFF2-40B4-BE49-F238E27FC236}">
                <a16:creationId xmlns:a16="http://schemas.microsoft.com/office/drawing/2014/main" id="{E1C52558-F9B8-4082-4513-F0E413947B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773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B1A29E-C9CA-6A16-0AF3-97FAD98FE8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rectangle with white text&#10;&#10;AI-generated content may be incorrect.">
            <a:extLst>
              <a:ext uri="{FF2B5EF4-FFF2-40B4-BE49-F238E27FC236}">
                <a16:creationId xmlns:a16="http://schemas.microsoft.com/office/drawing/2014/main" id="{FD826D15-F1FE-FA4B-C16F-7B67167DA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408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30</cp:revision>
  <dcterms:created xsi:type="dcterms:W3CDTF">2026-06-01T08:06:17Z</dcterms:created>
  <dcterms:modified xsi:type="dcterms:W3CDTF">2026-06-01T08:26:59Z</dcterms:modified>
</cp:coreProperties>
</file>