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39" r:id="rId4"/>
    <p:sldMasterId id="2147484075" r:id="rId5"/>
    <p:sldMasterId id="2147484065" r:id="rId6"/>
    <p:sldMasterId id="2147484182" r:id="rId7"/>
    <p:sldMasterId id="2147484229" r:id="rId8"/>
    <p:sldMasterId id="2147484150" r:id="rId9"/>
    <p:sldMasterId id="2147484154" r:id="rId10"/>
    <p:sldMasterId id="2147484045" r:id="rId11"/>
    <p:sldMasterId id="2147484054" r:id="rId12"/>
    <p:sldMasterId id="2147484203" r:id="rId13"/>
    <p:sldMasterId id="2147484224" r:id="rId14"/>
    <p:sldMasterId id="2147484171" r:id="rId15"/>
    <p:sldMasterId id="2147484175" r:id="rId16"/>
    <p:sldMasterId id="2147484234" r:id="rId17"/>
  </p:sldMasterIdLst>
  <p:notesMasterIdLst>
    <p:notesMasterId r:id="rId25"/>
  </p:notesMasterIdLst>
  <p:handoutMasterIdLst>
    <p:handoutMasterId r:id="rId26"/>
  </p:handoutMasterIdLst>
  <p:sldIdLst>
    <p:sldId id="2147481400" r:id="rId18"/>
    <p:sldId id="2147481397" r:id="rId19"/>
    <p:sldId id="2147481399" r:id="rId20"/>
    <p:sldId id="2147481398" r:id="rId21"/>
    <p:sldId id="2147481403" r:id="rId22"/>
    <p:sldId id="2147481404" r:id="rId23"/>
    <p:sldId id="21474814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A4A3A4"/>
          </p15:clr>
        </p15:guide>
        <p15:guide id="4" pos="7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E5E5E5"/>
    <a:srgbClr val="19A3FC"/>
    <a:srgbClr val="000000"/>
    <a:srgbClr val="050D24"/>
    <a:srgbClr val="FFFFFF"/>
    <a:srgbClr val="009AA4"/>
    <a:srgbClr val="007076"/>
    <a:srgbClr val="2E404D"/>
    <a:srgbClr val="E4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8038A-11D2-4375-BFDA-F895FDDABF92}" v="85" dt="2026-05-27T12:49:04.1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4" autoAdjust="0"/>
  </p:normalViewPr>
  <p:slideViewPr>
    <p:cSldViewPr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  <p:guide pos="240"/>
        <p:guide pos="7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x Veltman" userId="3fc3f00d-f769-4719-bc93-863751cee5d4" providerId="ADAL" clId="{8B1994C2-F81D-442C-B65B-C87ABD44B882}"/>
    <pc:docChg chg="undo custSel modSld">
      <pc:chgData name="Lex Veltman" userId="3fc3f00d-f769-4719-bc93-863751cee5d4" providerId="ADAL" clId="{8B1994C2-F81D-442C-B65B-C87ABD44B882}" dt="2026-05-27T12:49:04.165" v="127" actId="1036"/>
      <pc:docMkLst>
        <pc:docMk/>
      </pc:docMkLst>
      <pc:sldChg chg="addSp delSp modSp mod">
        <pc:chgData name="Lex Veltman" userId="3fc3f00d-f769-4719-bc93-863751cee5d4" providerId="ADAL" clId="{8B1994C2-F81D-442C-B65B-C87ABD44B882}" dt="2026-05-27T12:49:04.165" v="127" actId="1036"/>
        <pc:sldMkLst>
          <pc:docMk/>
          <pc:sldMk cId="1225600130" sldId="2147481405"/>
        </pc:sldMkLst>
        <pc:spChg chg="add mod">
          <ac:chgData name="Lex Veltman" userId="3fc3f00d-f769-4719-bc93-863751cee5d4" providerId="ADAL" clId="{8B1994C2-F81D-442C-B65B-C87ABD44B882}" dt="2026-05-27T12:49:04.165" v="127" actId="1036"/>
          <ac:spMkLst>
            <pc:docMk/>
            <pc:sldMk cId="1225600130" sldId="2147481405"/>
            <ac:spMk id="7" creationId="{745173CE-B624-A52D-8D74-EF2C2F5342D3}"/>
          </ac:spMkLst>
        </pc:spChg>
        <pc:grpChg chg="add mod">
          <ac:chgData name="Lex Veltman" userId="3fc3f00d-f769-4719-bc93-863751cee5d4" providerId="ADAL" clId="{8B1994C2-F81D-442C-B65B-C87ABD44B882}" dt="2026-05-27T12:49:04.165" v="127" actId="1036"/>
          <ac:grpSpMkLst>
            <pc:docMk/>
            <pc:sldMk cId="1225600130" sldId="2147481405"/>
            <ac:grpSpMk id="8" creationId="{2BDEAE6B-D770-ADA2-6CF8-016D38F1DA81}"/>
          </ac:grpSpMkLst>
        </pc:grpChg>
        <pc:picChg chg="add mod">
          <ac:chgData name="Lex Veltman" userId="3fc3f00d-f769-4719-bc93-863751cee5d4" providerId="ADAL" clId="{8B1994C2-F81D-442C-B65B-C87ABD44B882}" dt="2026-05-27T12:49:04.165" v="127" actId="1036"/>
          <ac:picMkLst>
            <pc:docMk/>
            <pc:sldMk cId="1225600130" sldId="2147481405"/>
            <ac:picMk id="1026" creationId="{9AF0077D-F12F-89E7-444B-F8ED1765902B}"/>
          </ac:picMkLst>
        </pc:picChg>
        <pc:cxnChg chg="add del mod">
          <ac:chgData name="Lex Veltman" userId="3fc3f00d-f769-4719-bc93-863751cee5d4" providerId="ADAL" clId="{8B1994C2-F81D-442C-B65B-C87ABD44B882}" dt="2026-05-27T12:45:17.569" v="110" actId="478"/>
          <ac:cxnSpMkLst>
            <pc:docMk/>
            <pc:sldMk cId="1225600130" sldId="2147481405"/>
            <ac:cxnSpMk id="5" creationId="{946C7D3D-88F5-B84A-32C1-32790A0A6BD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5F3CF2-0D2F-62EB-F9FA-5289929439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D0CDA-4A74-7373-1A98-BA772C315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BF9E0-02C4-234E-AF12-F32F5E61E023}" type="datetimeFigureOut">
              <a:rPr lang="en-US" smtClean="0">
                <a:latin typeface="Arial" panose="020B0604020202020204" pitchFamily="34" charset="0"/>
              </a:rPr>
              <a:t>5/27/2026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38906-40BE-6961-6268-E0C407BC82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C8528-A8AA-EDCA-B140-81A4C4FD12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23CE-3F45-1C4A-8C37-B8E64C81DE38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6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BACC3CC-056C-4C7B-97E3-8A853401A333}" type="datetimeFigureOut">
              <a:rPr lang="en-US" smtClean="0"/>
              <a:pPr/>
              <a:t>5/27/2026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ABF52DC-EC59-4DE1-BAC7-23B3848E6B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3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, Ful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 Navy SemiTrans Overlay">
            <a:extLst>
              <a:ext uri="{FF2B5EF4-FFF2-40B4-BE49-F238E27FC236}">
                <a16:creationId xmlns:a16="http://schemas.microsoft.com/office/drawing/2014/main" id="{3F234039-F9BC-AAAE-A07E-DCF492696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Innovation Curve Overlay">
            <a:extLst>
              <a:ext uri="{FF2B5EF4-FFF2-40B4-BE49-F238E27FC236}">
                <a16:creationId xmlns:a16="http://schemas.microsoft.com/office/drawing/2014/main" id="{67EFF21B-9583-6EE9-5F33-149287A6B0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 ..</a:t>
            </a:r>
          </a:p>
        </p:txBody>
      </p:sp>
      <p:sp>
        <p:nvSpPr>
          <p:cNvPr id="8" name="Cover Photo Placeholder">
            <a:extLst>
              <a:ext uri="{FF2B5EF4-FFF2-40B4-BE49-F238E27FC236}">
                <a16:creationId xmlns:a16="http://schemas.microsoft.com/office/drawing/2014/main" id="{4B3E92DB-5563-6F86-C3D4-DF362E507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60241"/>
          </a:xfrm>
          <a:prstGeom prst="rect">
            <a:avLst/>
          </a:prstGeom>
          <a:noFill/>
        </p:spPr>
        <p:txBody>
          <a:bodyPr tIns="2743200" bIns="0" anchor="ctr"/>
          <a:lstStyle>
            <a:lvl1pPr marL="0" indent="0" algn="ctr">
              <a:buFontTx/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 Then Reorder: Send to back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D87E2A77-DBB3-3923-0029-4D3148E74DC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81000" y="6324601"/>
            <a:ext cx="1295400" cy="3048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13" name="Legal Line">
            <a:extLst>
              <a:ext uri="{FF2B5EF4-FFF2-40B4-BE49-F238E27FC236}">
                <a16:creationId xmlns:a16="http://schemas.microsoft.com/office/drawing/2014/main" id="{36D0E9C7-1F5A-81CC-4242-80983EF9D3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828800" y="6324602"/>
            <a:ext cx="4114800" cy="3048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14" name="Information Type">
            <a:extLst>
              <a:ext uri="{FF2B5EF4-FFF2-40B4-BE49-F238E27FC236}">
                <a16:creationId xmlns:a16="http://schemas.microsoft.com/office/drawing/2014/main" id="{F8A3F60F-BBBB-8A08-44FD-39E6AB0E20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2200" y="359796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  <p:sp>
        <p:nvSpPr>
          <p:cNvPr id="7" name="NTT DATA Global Logo" descr="NTT DATA Global Logo">
            <a:extLst>
              <a:ext uri="{FF2B5EF4-FFF2-40B4-BE49-F238E27FC236}">
                <a16:creationId xmlns:a16="http://schemas.microsoft.com/office/drawing/2014/main" id="{67CD9146-46D1-2584-90C9-AC323E0D78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 bwMode="black">
          <a:xfrm>
            <a:off x="402336" y="320040"/>
            <a:ext cx="1959724" cy="4000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89963B8-6E2F-5789-EF80-E5E2D21D1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810000"/>
            <a:ext cx="4800600" cy="5334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438400"/>
            <a:ext cx="4800600" cy="13716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2195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1143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43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5562600" cy="4876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562600" cy="4876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41148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8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657600" cy="4876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371600"/>
            <a:ext cx="3657600" cy="4876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BCA8BAD-045F-5449-26C8-1CC7E5D921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371600"/>
            <a:ext cx="3657600" cy="4876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41148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3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838200"/>
            <a:ext cx="11430000" cy="68580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3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838200"/>
            <a:ext cx="11430000" cy="68580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1676400"/>
            <a:ext cx="11430000" cy="45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268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838200"/>
            <a:ext cx="11430000" cy="68580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1676400"/>
            <a:ext cx="5562600" cy="45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8400" y="1676400"/>
            <a:ext cx="5562600" cy="45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304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1676400"/>
            <a:ext cx="365760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1676400"/>
            <a:ext cx="365760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DFD2628-F803-8221-12EB-7198D350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53400" y="1676400"/>
            <a:ext cx="365760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838200"/>
            <a:ext cx="11430000" cy="68580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3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685800"/>
            <a:ext cx="11430000" cy="1066800"/>
          </a:xfrm>
          <a:prstGeom prst="rect">
            <a:avLst/>
          </a:prstGeom>
        </p:spPr>
        <p:txBody>
          <a:bodyPr lIns="0" rIns="0"/>
          <a:lstStyle>
            <a:lvl1pPr>
              <a:defRPr lang="en-US" sz="2800" dirty="0">
                <a:latin typeface="+mj-lt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11430000" cy="38099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92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685800"/>
            <a:ext cx="11430000" cy="1066800"/>
          </a:xfrm>
          <a:prstGeom prst="rect">
            <a:avLst/>
          </a:prstGeom>
        </p:spPr>
        <p:txBody>
          <a:bodyPr lIns="0" rIns="0"/>
          <a:lstStyle>
            <a:lvl1pPr>
              <a:defRPr lang="en-US" sz="2800" dirty="0">
                <a:latin typeface="+mj-lt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11430000" cy="38099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11430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4979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C1029E4-1377-300E-C065-31436ED68B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8400" y="1981200"/>
            <a:ext cx="55626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685800"/>
            <a:ext cx="11430000" cy="1066800"/>
          </a:xfrm>
          <a:prstGeom prst="rect">
            <a:avLst/>
          </a:prstGeom>
        </p:spPr>
        <p:txBody>
          <a:bodyPr lIns="0" rIns="0"/>
          <a:lstStyle>
            <a:lvl1pPr>
              <a:defRPr lang="en-US" sz="2800" dirty="0">
                <a:latin typeface="+mj-lt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11430000" cy="38099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55626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489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, Paartia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art Navy SemiTrans Overlay">
            <a:extLst>
              <a:ext uri="{FF2B5EF4-FFF2-40B4-BE49-F238E27FC236}">
                <a16:creationId xmlns:a16="http://schemas.microsoft.com/office/drawing/2014/main" id="{3F234039-F9BC-AAAE-A07E-DCF492696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D87E2A77-DBB3-3923-0029-4D3148E74DC9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81000" y="6324601"/>
            <a:ext cx="1295400" cy="3048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13" name="Legal Line">
            <a:extLst>
              <a:ext uri="{FF2B5EF4-FFF2-40B4-BE49-F238E27FC236}">
                <a16:creationId xmlns:a16="http://schemas.microsoft.com/office/drawing/2014/main" id="{36D0E9C7-1F5A-81CC-4242-80983EF9D3C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828800" y="6324602"/>
            <a:ext cx="4114800" cy="3048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14" name="Information Type">
            <a:extLst>
              <a:ext uri="{FF2B5EF4-FFF2-40B4-BE49-F238E27FC236}">
                <a16:creationId xmlns:a16="http://schemas.microsoft.com/office/drawing/2014/main" id="{F8A3F60F-BBBB-8A08-44FD-39E6AB0E20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2200" y="359796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[Information Type]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D957E5C-35D4-A4D9-6D53-531FEABE9B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alphaModFix amt="4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  =</a:t>
            </a:r>
          </a:p>
        </p:txBody>
      </p:sp>
      <p:sp>
        <p:nvSpPr>
          <p:cNvPr id="8" name="Cover Photo Placeholder">
            <a:extLst>
              <a:ext uri="{FF2B5EF4-FFF2-40B4-BE49-F238E27FC236}">
                <a16:creationId xmlns:a16="http://schemas.microsoft.com/office/drawing/2014/main" id="{4B3E92DB-5563-6F86-C3D4-DF362E507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60241"/>
          </a:xfrm>
          <a:prstGeom prst="rect">
            <a:avLst/>
          </a:prstGeom>
          <a:noFill/>
        </p:spPr>
        <p:txBody>
          <a:bodyPr tIns="2743200" bIns="0" anchor="ctr"/>
          <a:lstStyle>
            <a:lvl1pPr marL="0" indent="0" algn="ctr">
              <a:buFontTx/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 Then Reorder: Send to back</a:t>
            </a:r>
          </a:p>
        </p:txBody>
      </p:sp>
      <p:sp>
        <p:nvSpPr>
          <p:cNvPr id="7" name="NTT DATA Global Logo" descr="NTT DATA Global Logo">
            <a:extLst>
              <a:ext uri="{FF2B5EF4-FFF2-40B4-BE49-F238E27FC236}">
                <a16:creationId xmlns:a16="http://schemas.microsoft.com/office/drawing/2014/main" id="{67CD9146-46D1-2584-90C9-AC323E0D78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 bwMode="black">
          <a:xfrm>
            <a:off x="402336" y="320040"/>
            <a:ext cx="1959724" cy="40007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89963B8-6E2F-5789-EF80-E5E2D21D1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810000"/>
            <a:ext cx="4800600" cy="5334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438400"/>
            <a:ext cx="4800600" cy="13716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8400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C1029E4-1377-300E-C065-31436ED68B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1981200"/>
            <a:ext cx="36576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36576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F30C4A1-C250-7BEF-3BC2-9CFB6304F3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53400" y="1981200"/>
            <a:ext cx="36576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685800"/>
            <a:ext cx="11430000" cy="1066800"/>
          </a:xfrm>
          <a:prstGeom prst="rect">
            <a:avLst/>
          </a:prstGeom>
        </p:spPr>
        <p:txBody>
          <a:bodyPr lIns="0" rIns="0"/>
          <a:lstStyle>
            <a:lvl1pPr>
              <a:defRPr lang="en-US" sz="2800" dirty="0">
                <a:latin typeface="+mj-lt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11430000" cy="38099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1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Curv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novation Curve">
            <a:extLst>
              <a:ext uri="{FF2B5EF4-FFF2-40B4-BE49-F238E27FC236}">
                <a16:creationId xmlns:a16="http://schemas.microsoft.com/office/drawing/2014/main" id="{8BB232A3-2995-9204-E802-F3C30F0CB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773" y="2431973"/>
            <a:ext cx="3740227" cy="3740227"/>
          </a:xfrm>
          <a:prstGeom prst="rect">
            <a:avLst/>
          </a:prstGeom>
        </p:spPr>
      </p:pic>
      <p:sp>
        <p:nvSpPr>
          <p:cNvPr id="6" name="Date">
            <a:extLst>
              <a:ext uri="{FF2B5EF4-FFF2-40B4-BE49-F238E27FC236}">
                <a16:creationId xmlns:a16="http://schemas.microsoft.com/office/drawing/2014/main" id="{89BF2500-0204-6794-6117-99484306925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D7F3AF08-D3FE-D48F-2C81-D85ABE9C5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07343D4-00F3-960A-5C32-DA3E33AB5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86000"/>
            <a:ext cx="7239000" cy="3886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E2042BF-1D87-6AA4-DDBE-C7FEC20F5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/>
          <a:lstStyle/>
          <a:p>
            <a:fld id="{58D24BC2-2B9E-4076-8133-31C4983A0E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Section Number">
            <a:extLst>
              <a:ext uri="{FF2B5EF4-FFF2-40B4-BE49-F238E27FC236}">
                <a16:creationId xmlns:a16="http://schemas.microsoft.com/office/drawing/2014/main" id="{4387841E-BCE3-E808-6ADE-02F702DCA4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52400"/>
            <a:ext cx="11430000" cy="16002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96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9" name="InformationType">
            <a:extLst>
              <a:ext uri="{FF2B5EF4-FFF2-40B4-BE49-F238E27FC236}">
                <a16:creationId xmlns:a16="http://schemas.microsoft.com/office/drawing/2014/main" id="{274D0AF7-1A05-1559-4931-0828264A67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0" y="6400031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8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1009628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Curve with Embedded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novation Curve Grid">
            <a:extLst>
              <a:ext uri="{FF2B5EF4-FFF2-40B4-BE49-F238E27FC236}">
                <a16:creationId xmlns:a16="http://schemas.microsoft.com/office/drawing/2014/main" id="{5F909AEB-096B-408B-7E00-05020CE68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" y="2447060"/>
            <a:ext cx="3718800" cy="3718800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FEDEDAD-5176-6B46-6061-8EFC6B3906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96000" y="2447060"/>
            <a:ext cx="3718800" cy="3718800"/>
          </a:xfrm>
          <a:custGeom>
            <a:avLst/>
            <a:gdLst>
              <a:gd name="connsiteX0" fmla="*/ 1704548 w 5267271"/>
              <a:gd name="connsiteY0" fmla="*/ 0 h 5272719"/>
              <a:gd name="connsiteX1" fmla="*/ 3527745 w 5267271"/>
              <a:gd name="connsiteY1" fmla="*/ 1774521 h 5272719"/>
              <a:gd name="connsiteX2" fmla="*/ 5267271 w 5267271"/>
              <a:gd name="connsiteY2" fmla="*/ 5269498 h 5272719"/>
              <a:gd name="connsiteX3" fmla="*/ 3509088 w 5267271"/>
              <a:gd name="connsiteY3" fmla="*/ 5269044 h 5272719"/>
              <a:gd name="connsiteX4" fmla="*/ 1794302 w 5267271"/>
              <a:gd name="connsiteY4" fmla="*/ 1858626 h 5272719"/>
              <a:gd name="connsiteX5" fmla="*/ 1794667 w 5267271"/>
              <a:gd name="connsiteY5" fmla="*/ 5270472 h 5272719"/>
              <a:gd name="connsiteX6" fmla="*/ 0 w 5267271"/>
              <a:gd name="connsiteY6" fmla="*/ 5272719 h 5272719"/>
              <a:gd name="connsiteX7" fmla="*/ 3384 w 5267271"/>
              <a:gd name="connsiteY7" fmla="*/ 1714773 h 5272719"/>
              <a:gd name="connsiteX8" fmla="*/ 569360 w 5267271"/>
              <a:gd name="connsiteY8" fmla="*/ 333790 h 5272719"/>
              <a:gd name="connsiteX9" fmla="*/ 1704548 w 5267271"/>
              <a:gd name="connsiteY9" fmla="*/ 0 h 527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7271" h="5272719">
                <a:moveTo>
                  <a:pt x="1704548" y="0"/>
                </a:moveTo>
                <a:cubicBezTo>
                  <a:pt x="2442328" y="19929"/>
                  <a:pt x="2925708" y="438914"/>
                  <a:pt x="3527745" y="1774521"/>
                </a:cubicBezTo>
                <a:lnTo>
                  <a:pt x="5267271" y="5269498"/>
                </a:lnTo>
                <a:lnTo>
                  <a:pt x="3509088" y="5269044"/>
                </a:lnTo>
                <a:cubicBezTo>
                  <a:pt x="2932089" y="4085847"/>
                  <a:pt x="2376159" y="3052885"/>
                  <a:pt x="1794302" y="1858626"/>
                </a:cubicBezTo>
                <a:cubicBezTo>
                  <a:pt x="1800510" y="2806405"/>
                  <a:pt x="1797959" y="3550976"/>
                  <a:pt x="1794667" y="5270472"/>
                </a:cubicBezTo>
                <a:lnTo>
                  <a:pt x="0" y="5272719"/>
                </a:lnTo>
                <a:cubicBezTo>
                  <a:pt x="6041" y="3933998"/>
                  <a:pt x="-2660" y="3106972"/>
                  <a:pt x="3384" y="1714773"/>
                </a:cubicBezTo>
                <a:cubicBezTo>
                  <a:pt x="20552" y="931022"/>
                  <a:pt x="285832" y="562108"/>
                  <a:pt x="569360" y="333790"/>
                </a:cubicBezTo>
                <a:cubicBezTo>
                  <a:pt x="852888" y="105472"/>
                  <a:pt x="1272212" y="9538"/>
                  <a:pt x="1704548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65000"/>
              </a:schemeClr>
            </a:solidFill>
          </a:ln>
          <a:effectLst/>
        </p:spPr>
        <p:txBody>
          <a:bodyPr wrap="none" lIns="0" tIns="1371600" rIns="0" anchor="t"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Click to add picture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8C7EA28C-8B63-7DD1-EDD6-535B46EC3F8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6897360E-9D4A-FD52-676D-E4BF4B70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725B5FD-E0E9-1E4B-5EFE-D46E0910A6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7315200" cy="38862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A7AEA8C-8EEB-CD6B-7753-A7002EA38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/>
          <a:lstStyle/>
          <a:p>
            <a:fld id="{58D24BC2-2B9E-4076-8133-31C4983A0E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Section Number">
            <a:extLst>
              <a:ext uri="{FF2B5EF4-FFF2-40B4-BE49-F238E27FC236}">
                <a16:creationId xmlns:a16="http://schemas.microsoft.com/office/drawing/2014/main" id="{4337322C-F1A6-A8D5-2662-80C365ECE1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685800"/>
            <a:ext cx="7315200" cy="14478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96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9" name="InformationType">
            <a:extLst>
              <a:ext uri="{FF2B5EF4-FFF2-40B4-BE49-F238E27FC236}">
                <a16:creationId xmlns:a16="http://schemas.microsoft.com/office/drawing/2014/main" id="{5872B4FB-4C21-1855-289C-D882501BA8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0" y="6400031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8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253760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ideba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741D54-F18D-E80B-E1F9-560492621C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27432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DF94F6E8-6831-27C9-61B5-A91A50CA571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495800" y="6400800"/>
            <a:ext cx="909320" cy="304799"/>
          </a:xfrm>
          <a:ln w="3175">
            <a:noFill/>
          </a:ln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3F699943-421D-6DD0-F669-4FB43527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479269" y="6400801"/>
            <a:ext cx="2364251" cy="304799"/>
          </a:xfrm>
          <a:ln w="3175"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378ED44B-0811-B32D-0C14-3157DD853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7315200" cy="38862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CB869EF-7066-7A3E-AA6F-C7CD49114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73400" y="6400800"/>
            <a:ext cx="360000" cy="304801"/>
          </a:xfrm>
          <a:ln w="3175">
            <a:noFill/>
          </a:ln>
        </p:spPr>
        <p:txBody>
          <a:bodyPr/>
          <a:lstStyle/>
          <a:p>
            <a:fld id="{58D24BC2-2B9E-4076-8133-31C4983A0E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Section Number">
            <a:extLst>
              <a:ext uri="{FF2B5EF4-FFF2-40B4-BE49-F238E27FC236}">
                <a16:creationId xmlns:a16="http://schemas.microsoft.com/office/drawing/2014/main" id="{D2FA19E7-E40A-0756-7707-A3998AC3C7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685800"/>
            <a:ext cx="7315200" cy="14478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96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9" name="InformationType">
            <a:extLst>
              <a:ext uri="{FF2B5EF4-FFF2-40B4-BE49-F238E27FC236}">
                <a16:creationId xmlns:a16="http://schemas.microsoft.com/office/drawing/2014/main" id="{9B54D94D-E040-EB57-692A-F673B1C004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49720" y="6400031"/>
            <a:ext cx="2065880" cy="304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lang="en-US" sz="8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890114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">
            <a:extLst>
              <a:ext uri="{FF2B5EF4-FFF2-40B4-BE49-F238E27FC236}">
                <a16:creationId xmlns:a16="http://schemas.microsoft.com/office/drawing/2014/main" id="{EE784A98-DD2F-9213-B452-0888E8DA5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00800"/>
            <a:ext cx="9144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50D24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07FB7D70-C72D-6A53-CBE5-DAE9C28D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599" y="6400800"/>
            <a:ext cx="4114801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rgbClr val="050D2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DA1D7C05-6427-2687-6EB6-39368CA8E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562600" y="6400800"/>
            <a:ext cx="1066800" cy="304800"/>
          </a:xfrm>
        </p:spPr>
        <p:txBody>
          <a:bodyPr lIns="0" tIns="0" rIns="0" bIns="0"/>
          <a:lstStyle/>
          <a:p>
            <a:pPr algn="ctr"/>
            <a:fld id="{83ADEA99-682E-4231-A4C9-95AE759D37D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69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892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, Full Innovation Curv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C066D7D-0D2A-E525-7A09-B865124FD3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352800"/>
            <a:ext cx="12192000" cy="3505200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 marL="914400" indent="0">
              <a:buNone/>
              <a:defRPr>
                <a:noFill/>
              </a:defRPr>
            </a:lvl3pPr>
            <a:lvl4pPr marL="1371600" indent="0">
              <a:buNone/>
              <a:defRPr>
                <a:noFill/>
              </a:defRPr>
            </a:lvl4pPr>
            <a:lvl5pPr marL="1828800" indent="0">
              <a:buNone/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4ED725C-5701-90B3-92A2-BAE98517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52800"/>
            <a:ext cx="12192000" cy="350968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</a:t>
            </a:r>
            <a:br>
              <a:rPr lang="en-US" dirty="0"/>
            </a:br>
            <a:r>
              <a:rPr lang="en-US" dirty="0"/>
              <a:t>Then Reorder: Send to back</a:t>
            </a:r>
          </a:p>
        </p:txBody>
      </p:sp>
      <p:sp>
        <p:nvSpPr>
          <p:cNvPr id="4" name="Innovation Cuver Over">
            <a:extLst>
              <a:ext uri="{FF2B5EF4-FFF2-40B4-BE49-F238E27FC236}">
                <a16:creationId xmlns:a16="http://schemas.microsoft.com/office/drawing/2014/main" id="{B6F394B1-2E3B-BF77-C553-C0A61B07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574" y="3733800"/>
            <a:ext cx="2723626" cy="2743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63438233-72EE-8BA4-9BBA-043E2EBD661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81000" y="3049200"/>
            <a:ext cx="1315720" cy="3048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84AF061-2BD7-B395-13B3-8F8BF4172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438400"/>
            <a:ext cx="11430000" cy="6096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enter the subtitle text</a:t>
            </a:r>
          </a:p>
        </p:txBody>
      </p:sp>
      <p:sp>
        <p:nvSpPr>
          <p:cNvPr id="2" name="Main Title">
            <a:extLst>
              <a:ext uri="{FF2B5EF4-FFF2-40B4-BE49-F238E27FC236}">
                <a16:creationId xmlns:a16="http://schemas.microsoft.com/office/drawing/2014/main" id="{2D27416B-E7EB-58FC-6089-EFC25F90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66800"/>
            <a:ext cx="11430000" cy="1371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95537A3D-A82B-E164-8992-B04EE50C03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848600" y="3049200"/>
            <a:ext cx="3962400" cy="304800"/>
          </a:xfrm>
        </p:spPr>
        <p:txBody>
          <a:bodyPr/>
          <a:lstStyle>
            <a:lvl1pPr algn="r"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3FB62210-704E-0AA6-FD3C-50952599D5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3060" y="3043518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3273427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, Full Innovation Curv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C066D7D-0D2A-E525-7A09-B865124FD3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352800"/>
            <a:ext cx="12192000" cy="3505200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 marL="914400" indent="0">
              <a:buNone/>
              <a:defRPr>
                <a:noFill/>
              </a:defRPr>
            </a:lvl3pPr>
            <a:lvl4pPr marL="1371600" indent="0">
              <a:buNone/>
              <a:defRPr>
                <a:noFill/>
              </a:defRPr>
            </a:lvl4pPr>
            <a:lvl5pPr marL="1828800" indent="0">
              <a:buNone/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4ED725C-5701-90B3-92A2-BAE98517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52800"/>
            <a:ext cx="12192000" cy="350968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</a:t>
            </a:r>
            <a:br>
              <a:rPr lang="en-US" dirty="0"/>
            </a:br>
            <a:r>
              <a:rPr lang="en-US" dirty="0"/>
              <a:t>Then Reorder: Send to back</a:t>
            </a:r>
          </a:p>
        </p:txBody>
      </p:sp>
      <p:sp>
        <p:nvSpPr>
          <p:cNvPr id="4" name="Innovation Curve Over">
            <a:extLst>
              <a:ext uri="{FF2B5EF4-FFF2-40B4-BE49-F238E27FC236}">
                <a16:creationId xmlns:a16="http://schemas.microsoft.com/office/drawing/2014/main" id="{B8631883-9801-E2CA-CA11-CDED97BC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67800" y="3733800"/>
            <a:ext cx="2741663" cy="2743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88AC34A6-2AC7-FC55-26A6-E925A628AC5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81000" y="3049200"/>
            <a:ext cx="1315720" cy="3048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84AF061-2BD7-B395-13B3-8F8BF4172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438400"/>
            <a:ext cx="11430000" cy="6096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enter the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2D27416B-E7EB-58FC-6089-EFC25F90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66800"/>
            <a:ext cx="11430000" cy="1371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38082150-82CC-B102-D30B-562E582481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43800" y="3049200"/>
            <a:ext cx="4267200" cy="304800"/>
          </a:xfrm>
        </p:spPr>
        <p:txBody>
          <a:bodyPr/>
          <a:lstStyle>
            <a:lvl1pPr algn="r"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C8CF5306-C118-5506-EE7B-F7E980B08B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3060" y="3043518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45195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novation Curve">
            <a:extLst>
              <a:ext uri="{FF2B5EF4-FFF2-40B4-BE49-F238E27FC236}">
                <a16:creationId xmlns:a16="http://schemas.microsoft.com/office/drawing/2014/main" id="{EDBA60DD-C22A-9316-ED2B-2ACC0A685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Date">
            <a:extLst>
              <a:ext uri="{FF2B5EF4-FFF2-40B4-BE49-F238E27FC236}">
                <a16:creationId xmlns:a16="http://schemas.microsoft.com/office/drawing/2014/main" id="{D755FCDF-1757-0DDE-B664-6E18DF38351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89963B8-6E2F-5789-EF80-E5E2D21D1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810000"/>
            <a:ext cx="4800600" cy="5334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438400"/>
            <a:ext cx="4800600" cy="13716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D1339E27-17FE-46DF-AFFB-73BFB11533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8" name="InformationType">
            <a:extLst>
              <a:ext uri="{FF2B5EF4-FFF2-40B4-BE49-F238E27FC236}">
                <a16:creationId xmlns:a16="http://schemas.microsoft.com/office/drawing/2014/main" id="{97777627-C09C-D1AD-CBD9-F58394603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2200" y="6324601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821160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a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novation Curve">
            <a:extLst>
              <a:ext uri="{FF2B5EF4-FFF2-40B4-BE49-F238E27FC236}">
                <a16:creationId xmlns:a16="http://schemas.microsoft.com/office/drawing/2014/main" id="{8FFE6425-34ED-5DB9-865C-1158B7140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218" y="-9334"/>
            <a:ext cx="4686799" cy="6867334"/>
          </a:xfrm>
          <a:prstGeom prst="rect">
            <a:avLst/>
          </a:prstGeom>
        </p:spPr>
      </p:pic>
      <p:sp>
        <p:nvSpPr>
          <p:cNvPr id="6" name="Date">
            <a:extLst>
              <a:ext uri="{FF2B5EF4-FFF2-40B4-BE49-F238E27FC236}">
                <a16:creationId xmlns:a16="http://schemas.microsoft.com/office/drawing/2014/main" id="{40435473-34D1-21A2-6355-15C49B8978D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89963B8-6E2F-5789-EF80-E5E2D21D1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810000"/>
            <a:ext cx="6934200" cy="5334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438400"/>
            <a:ext cx="6934200" cy="13716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F59C948C-D3BF-CA4F-F542-ED2CE628FB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4E848DEC-7A87-3CD5-E950-EEB6859D9E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2200" y="6324601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54591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3F234039-F9BC-AAAE-A07E-DCF4926965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">
            <a:extLst>
              <a:ext uri="{FF2B5EF4-FFF2-40B4-BE49-F238E27FC236}">
                <a16:creationId xmlns:a16="http://schemas.microsoft.com/office/drawing/2014/main" id="{44AC6934-5FBE-FCD3-D1F4-5F0671E877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721CA36-DC1A-9DA0-482B-013C59CEC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3810000"/>
            <a:ext cx="11430000" cy="533400"/>
          </a:xfrm>
          <a:prstGeom prst="rect">
            <a:avLst/>
          </a:prstGeom>
        </p:spPr>
        <p:txBody>
          <a:bodyPr lIns="0" tIns="45720" rIns="0"/>
          <a:lstStyle>
            <a:lvl1pPr algn="l"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438400"/>
            <a:ext cx="11430000" cy="13716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5" name="Legal Line">
            <a:extLst>
              <a:ext uri="{FF2B5EF4-FFF2-40B4-BE49-F238E27FC236}">
                <a16:creationId xmlns:a16="http://schemas.microsoft.com/office/drawing/2014/main" id="{8F5AF9E9-1EA9-189A-D454-5A87BA7AE18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828800" y="6324602"/>
            <a:ext cx="4114800" cy="304800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7" name="InformationType">
            <a:extLst>
              <a:ext uri="{FF2B5EF4-FFF2-40B4-BE49-F238E27FC236}">
                <a16:creationId xmlns:a16="http://schemas.microsoft.com/office/drawing/2014/main" id="{51B77B86-8916-AB81-4396-509FE36516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2200" y="6324601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0CD6D9D-8D6C-BE0D-BAC6-0180996D77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62482"/>
          </a:xfrm>
          <a:prstGeom prst="rect">
            <a:avLst/>
          </a:prstGeom>
          <a:noFill/>
        </p:spPr>
        <p:txBody>
          <a:bodyPr tIns="2743200" bIns="0" anchor="ctr"/>
          <a:lstStyle>
            <a:lvl1pPr marL="0" indent="0" algn="ctr">
              <a:buFontTx/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 Then Reorder: Send to back</a:t>
            </a:r>
          </a:p>
        </p:txBody>
      </p:sp>
      <p:sp>
        <p:nvSpPr>
          <p:cNvPr id="3" name="NTT DATA Global Logo" descr="NTT DATA Global Logo">
            <a:extLst>
              <a:ext uri="{FF2B5EF4-FFF2-40B4-BE49-F238E27FC236}">
                <a16:creationId xmlns:a16="http://schemas.microsoft.com/office/drawing/2014/main" id="{111A4B15-57F9-BE95-1E63-1DD7D499E2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 bwMode="black">
          <a:xfrm>
            <a:off x="402336" y="320040"/>
            <a:ext cx="1959724" cy="40007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273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>
            <a:extLst>
              <a:ext uri="{FF2B5EF4-FFF2-40B4-BE49-F238E27FC236}">
                <a16:creationId xmlns:a16="http://schemas.microsoft.com/office/drawing/2014/main" id="{59C9CC77-3312-DF50-2217-E80EE44FA30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721CA36-DC1A-9DA0-482B-013C59CEC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3810000"/>
            <a:ext cx="11430000" cy="533400"/>
          </a:xfrm>
          <a:prstGeom prst="rect">
            <a:avLst/>
          </a:prstGeom>
        </p:spPr>
        <p:txBody>
          <a:bodyPr lIns="0" tIns="45720" rIns="0"/>
          <a:lstStyle>
            <a:lvl1pPr algn="l">
              <a:defRPr lang="en-US" dirty="0" smtClean="0"/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32F4D80C-C221-F8D0-FC62-DDD4F8E72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438400"/>
            <a:ext cx="11430000" cy="13716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5" name="Legal">
            <a:extLst>
              <a:ext uri="{FF2B5EF4-FFF2-40B4-BE49-F238E27FC236}">
                <a16:creationId xmlns:a16="http://schemas.microsoft.com/office/drawing/2014/main" id="{5B8528D5-DF0F-FF95-7F24-C0763AA92F4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72020407-B4FE-1152-B230-32A0A4A033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2200" y="6324601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4178645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224E-6D9A-F20A-E95C-3BD86FD1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3C075-3634-BEB1-AB31-623AD293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57D48-2016-6562-8C30-A2CF18ED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B9585-B814-96B8-821F-CFBD1EE5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1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1143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4505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5562600" cy="4876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371600"/>
            <a:ext cx="5562600" cy="4876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41148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1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6817-B6CF-A2DE-966F-DB9281D3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657600" cy="48768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829AD-F282-6D19-1BDE-62A372EE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371600"/>
            <a:ext cx="3657600" cy="4876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BCA8BAD-045F-5449-26C8-1CC7E5D921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371600"/>
            <a:ext cx="3657600" cy="48768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FB687-132C-1CA9-8A9A-779EFBBC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F7A9-35D1-1344-0A60-0E8C3F56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9646E-BBCC-2CA0-9416-FFBF387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400800"/>
            <a:ext cx="4114800" cy="30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A3CBC-D481-CBC2-5EFC-A4CAE034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3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838200"/>
            <a:ext cx="11430000" cy="68580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0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838200"/>
            <a:ext cx="11430000" cy="68580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1676400"/>
            <a:ext cx="11430000" cy="45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174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838200"/>
            <a:ext cx="11430000" cy="68580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1676400"/>
            <a:ext cx="5562600" cy="45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8400" y="1676400"/>
            <a:ext cx="5562600" cy="45720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326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8FE96-3E29-F907-5227-E6C308DA18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1676400"/>
            <a:ext cx="365760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71A1A39-1496-229F-4AC6-886D7CFB5B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1676400"/>
            <a:ext cx="365760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ADFD2628-F803-8221-12EB-7198D350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53400" y="1676400"/>
            <a:ext cx="3657600" cy="4572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A9222-DBBF-5953-8E15-DA10C048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838200"/>
            <a:ext cx="11430000" cy="685800"/>
          </a:xfrm>
        </p:spPr>
        <p:txBody>
          <a:bodyPr>
            <a:noAutofit/>
          </a:bodyPr>
          <a:lstStyle>
            <a:lvl1pPr marL="0" indent="0">
              <a:buNone/>
              <a:defRPr lang="en-US" sz="2000" kern="1200" dirty="0" smtClean="0">
                <a:solidFill>
                  <a:srgbClr val="19A3F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2DF17-A1AB-7E8D-EC34-3A4A87B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B26C9-4CC7-EA8C-EBD1-615FCBB4A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61E99-54BE-C3A5-B54E-49B9C722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6319C-85FE-4494-FC99-C4DE72E7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5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685800"/>
            <a:ext cx="11430000" cy="1066800"/>
          </a:xfrm>
        </p:spPr>
        <p:txBody>
          <a:bodyPr lIns="0" rIns="0"/>
          <a:lstStyle>
            <a:lvl1pPr>
              <a:defRPr lang="en-US" sz="28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8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ckground, Full Innovation Curve on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C066D7D-0D2A-E525-7A09-B865124FD3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352800"/>
            <a:ext cx="12192000" cy="3505200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 marL="914400" indent="0">
              <a:buNone/>
              <a:defRPr>
                <a:noFill/>
              </a:defRPr>
            </a:lvl3pPr>
            <a:lvl4pPr marL="1371600" indent="0">
              <a:buNone/>
              <a:defRPr>
                <a:noFill/>
              </a:defRPr>
            </a:lvl4pPr>
            <a:lvl5pPr marL="1828800" indent="0">
              <a:buNone/>
              <a:defRPr>
                <a:noFill/>
              </a:defRPr>
            </a:lvl5pPr>
          </a:lstStyle>
          <a:p>
            <a:pPr lvl="0"/>
            <a:endParaRPr lang="en-US" noProof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4ED725C-5701-90B3-92A2-BAE98517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52800"/>
            <a:ext cx="12192000" cy="350968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</a:t>
            </a:r>
            <a:br>
              <a:rPr lang="en-US" dirty="0"/>
            </a:br>
            <a:r>
              <a:rPr lang="en-US" dirty="0"/>
              <a:t>Then Reorder: Send to back</a:t>
            </a:r>
          </a:p>
        </p:txBody>
      </p:sp>
      <p:sp>
        <p:nvSpPr>
          <p:cNvPr id="2" name="Innovation Curve Over">
            <a:extLst>
              <a:ext uri="{FF2B5EF4-FFF2-40B4-BE49-F238E27FC236}">
                <a16:creationId xmlns:a16="http://schemas.microsoft.com/office/drawing/2014/main" id="{6CF4C396-FB7A-4611-B9A9-DD62A7F1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574" y="3733800"/>
            <a:ext cx="2723626" cy="2743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E3BAD1A6-AE36-4EC7-E8E9-E68CE84F067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81000" y="3049200"/>
            <a:ext cx="1315720" cy="3048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84AF061-2BD7-B395-13B3-8F8BF4172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438400"/>
            <a:ext cx="11430000" cy="6096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enter the subtitle text</a:t>
            </a:r>
          </a:p>
        </p:txBody>
      </p:sp>
      <p:sp>
        <p:nvSpPr>
          <p:cNvPr id="7" name="MainTitle">
            <a:extLst>
              <a:ext uri="{FF2B5EF4-FFF2-40B4-BE49-F238E27FC236}">
                <a16:creationId xmlns:a16="http://schemas.microsoft.com/office/drawing/2014/main" id="{6B8D68FD-3EFC-86B8-83A6-942558B1B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066800"/>
            <a:ext cx="11430000" cy="13716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639E6271-C556-3CDE-4CA2-0E42C3B98DE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382000" y="3049200"/>
            <a:ext cx="3429000" cy="304800"/>
          </a:xfrm>
        </p:spPr>
        <p:txBody>
          <a:bodyPr/>
          <a:lstStyle>
            <a:lvl1pPr algn="r"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4" name="InformationType">
            <a:extLst>
              <a:ext uri="{FF2B5EF4-FFF2-40B4-BE49-F238E27FC236}">
                <a16:creationId xmlns:a16="http://schemas.microsoft.com/office/drawing/2014/main" id="{C3DAC39C-CF8E-2F9C-ACD8-8D0BDB2310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3060" y="3043518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803479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1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685800"/>
            <a:ext cx="11430000" cy="1066800"/>
          </a:xfrm>
        </p:spPr>
        <p:txBody>
          <a:bodyPr lIns="0" rIns="0"/>
          <a:lstStyle>
            <a:lvl1pPr>
              <a:defRPr lang="en-US" sz="28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114300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994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C1029E4-1377-300E-C065-31436ED68B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8400" y="1981200"/>
            <a:ext cx="5562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685800"/>
            <a:ext cx="11430000" cy="1066800"/>
          </a:xfrm>
        </p:spPr>
        <p:txBody>
          <a:bodyPr lIns="0" rIns="0"/>
          <a:lstStyle>
            <a:lvl1pPr>
              <a:defRPr lang="en-US" sz="28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5562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114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C1029E4-1377-300E-C065-31436ED68B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67200" y="1981200"/>
            <a:ext cx="3657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21A092-B787-801E-8664-20954CF680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3657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F30C4A1-C250-7BEF-3BC2-9CFB6304F3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53400" y="1981200"/>
            <a:ext cx="3657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B63C9B-9EF9-29CD-5D25-907D96874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685800"/>
            <a:ext cx="11430000" cy="1066800"/>
          </a:xfrm>
        </p:spPr>
        <p:txBody>
          <a:bodyPr lIns="0" rIns="0"/>
          <a:lstStyle>
            <a:lvl1pPr>
              <a:defRPr lang="en-US" sz="280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1A231-5EDC-C1A1-4ABB-BC6DA52F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24402-4AF5-E408-D3B7-C9118371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B1DA6-2C96-66B0-2A4C-85DA5058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79F26-3C27-4303-6B8D-77E75E53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65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Curv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novation Curve">
            <a:extLst>
              <a:ext uri="{FF2B5EF4-FFF2-40B4-BE49-F238E27FC236}">
                <a16:creationId xmlns:a16="http://schemas.microsoft.com/office/drawing/2014/main" id="{DFF4120D-EB83-4D10-1920-DB2F8C95A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77200" y="2438400"/>
            <a:ext cx="3746500" cy="37486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noFill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noFill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noFill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noFill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830032E3-666E-86B5-7060-5C2D96D8BFA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07343D4-00F3-960A-5C32-DA3E33AB5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86000"/>
            <a:ext cx="7239000" cy="38862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E2042BF-1D87-6AA4-DDBE-C7FEC20F5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24BC2-2B9E-4076-8133-31C4983A0E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Section Number">
            <a:extLst>
              <a:ext uri="{FF2B5EF4-FFF2-40B4-BE49-F238E27FC236}">
                <a16:creationId xmlns:a16="http://schemas.microsoft.com/office/drawing/2014/main" id="{4387841E-BCE3-E808-6ADE-02F702DCA4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52400"/>
            <a:ext cx="11430000" cy="16764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96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14DA6E1C-9D47-E410-7BE5-64AAE32752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CAFFB951-27A9-5EF6-ACC5-3BE5CDB357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0" y="6400031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805572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ovation Curve with Embedded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novation Curve">
            <a:extLst>
              <a:ext uri="{FF2B5EF4-FFF2-40B4-BE49-F238E27FC236}">
                <a16:creationId xmlns:a16="http://schemas.microsoft.com/office/drawing/2014/main" id="{981C731B-323B-2B27-B941-0443635D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438400"/>
            <a:ext cx="3739084" cy="3739084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FEDEDAD-5176-6B46-6061-8EFC6B3906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396000" y="2447060"/>
            <a:ext cx="3718800" cy="3718800"/>
          </a:xfrm>
          <a:custGeom>
            <a:avLst/>
            <a:gdLst>
              <a:gd name="connsiteX0" fmla="*/ 1704548 w 5267271"/>
              <a:gd name="connsiteY0" fmla="*/ 0 h 5272719"/>
              <a:gd name="connsiteX1" fmla="*/ 3527745 w 5267271"/>
              <a:gd name="connsiteY1" fmla="*/ 1774521 h 5272719"/>
              <a:gd name="connsiteX2" fmla="*/ 5267271 w 5267271"/>
              <a:gd name="connsiteY2" fmla="*/ 5269498 h 5272719"/>
              <a:gd name="connsiteX3" fmla="*/ 3509088 w 5267271"/>
              <a:gd name="connsiteY3" fmla="*/ 5269044 h 5272719"/>
              <a:gd name="connsiteX4" fmla="*/ 1794302 w 5267271"/>
              <a:gd name="connsiteY4" fmla="*/ 1858626 h 5272719"/>
              <a:gd name="connsiteX5" fmla="*/ 1794667 w 5267271"/>
              <a:gd name="connsiteY5" fmla="*/ 5270472 h 5272719"/>
              <a:gd name="connsiteX6" fmla="*/ 0 w 5267271"/>
              <a:gd name="connsiteY6" fmla="*/ 5272719 h 5272719"/>
              <a:gd name="connsiteX7" fmla="*/ 3384 w 5267271"/>
              <a:gd name="connsiteY7" fmla="*/ 1714773 h 5272719"/>
              <a:gd name="connsiteX8" fmla="*/ 569360 w 5267271"/>
              <a:gd name="connsiteY8" fmla="*/ 333790 h 5272719"/>
              <a:gd name="connsiteX9" fmla="*/ 1704548 w 5267271"/>
              <a:gd name="connsiteY9" fmla="*/ 0 h 527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7271" h="5272719">
                <a:moveTo>
                  <a:pt x="1704548" y="0"/>
                </a:moveTo>
                <a:cubicBezTo>
                  <a:pt x="2442328" y="19929"/>
                  <a:pt x="2925708" y="438914"/>
                  <a:pt x="3527745" y="1774521"/>
                </a:cubicBezTo>
                <a:lnTo>
                  <a:pt x="5267271" y="5269498"/>
                </a:lnTo>
                <a:lnTo>
                  <a:pt x="3509088" y="5269044"/>
                </a:lnTo>
                <a:cubicBezTo>
                  <a:pt x="2932089" y="4085847"/>
                  <a:pt x="2376159" y="3052885"/>
                  <a:pt x="1794302" y="1858626"/>
                </a:cubicBezTo>
                <a:cubicBezTo>
                  <a:pt x="1800510" y="2806405"/>
                  <a:pt x="1797959" y="3550976"/>
                  <a:pt x="1794667" y="5270472"/>
                </a:cubicBezTo>
                <a:lnTo>
                  <a:pt x="0" y="5272719"/>
                </a:lnTo>
                <a:cubicBezTo>
                  <a:pt x="6041" y="3933998"/>
                  <a:pt x="-2660" y="3106972"/>
                  <a:pt x="3384" y="1714773"/>
                </a:cubicBezTo>
                <a:cubicBezTo>
                  <a:pt x="20552" y="931022"/>
                  <a:pt x="285832" y="562108"/>
                  <a:pt x="569360" y="333790"/>
                </a:cubicBezTo>
                <a:cubicBezTo>
                  <a:pt x="852888" y="105472"/>
                  <a:pt x="1272212" y="9538"/>
                  <a:pt x="1704548" y="0"/>
                </a:cubicBez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solidFill>
              <a:schemeClr val="tx1"/>
            </a:solidFill>
          </a:ln>
          <a:effectLst/>
        </p:spPr>
        <p:txBody>
          <a:bodyPr wrap="none" lIns="0" tIns="1371600" rIns="0" anchor="t">
            <a:noAutofit/>
          </a:bodyPr>
          <a:lstStyle>
            <a:lvl1pPr marL="0" indent="0" algn="ctr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Click to add picture</a:t>
            </a:r>
          </a:p>
        </p:txBody>
      </p:sp>
      <p:sp>
        <p:nvSpPr>
          <p:cNvPr id="7" name="Date">
            <a:extLst>
              <a:ext uri="{FF2B5EF4-FFF2-40B4-BE49-F238E27FC236}">
                <a16:creationId xmlns:a16="http://schemas.microsoft.com/office/drawing/2014/main" id="{3D107E1D-6F9E-D5D4-23A0-05F41092BB8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725B5FD-E0E9-1E4B-5EFE-D46E0910A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2286000"/>
            <a:ext cx="7315200" cy="3886200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A7AEA8C-8EEB-CD6B-7753-A7002EA38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D24BC2-2B9E-4076-8133-31C4983A0E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Section Number">
            <a:extLst>
              <a:ext uri="{FF2B5EF4-FFF2-40B4-BE49-F238E27FC236}">
                <a16:creationId xmlns:a16="http://schemas.microsoft.com/office/drawing/2014/main" id="{4337322C-F1A6-A8D5-2662-80C365ECE1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5800" y="685800"/>
            <a:ext cx="7315200" cy="14478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96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BC88EBEC-A4D1-CC23-6E08-93BFBE3DE1C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InformationType">
            <a:extLst>
              <a:ext uri="{FF2B5EF4-FFF2-40B4-BE49-F238E27FC236}">
                <a16:creationId xmlns:a16="http://schemas.microsoft.com/office/drawing/2014/main" id="{44FEAAAB-EE18-CB5D-44C6-310E6AB57A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58000" y="6400031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123309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idebar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741D54-F18D-E80B-E1F9-560492621C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274320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299D4CB7-B560-6AA7-879A-088302D3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95800" y="6400801"/>
            <a:ext cx="909320" cy="304800"/>
          </a:xfrm>
          <a:prstGeom prst="rect">
            <a:avLst/>
          </a:prstGeom>
          <a:ln w="3175">
            <a:noFill/>
          </a:ln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A8AAD6E7-7C26-418D-0B14-EA5390FD8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7315200" cy="38862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CB869EF-7066-7A3E-AA6F-C7CD49114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793400" y="6400800"/>
            <a:ext cx="720000" cy="304800"/>
          </a:xfrm>
          <a:ln w="3175">
            <a:noFill/>
          </a:ln>
        </p:spPr>
        <p:txBody>
          <a:bodyPr/>
          <a:lstStyle/>
          <a:p>
            <a:fld id="{58D24BC2-2B9E-4076-8133-31C4983A0E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Section Number">
            <a:extLst>
              <a:ext uri="{FF2B5EF4-FFF2-40B4-BE49-F238E27FC236}">
                <a16:creationId xmlns:a16="http://schemas.microsoft.com/office/drawing/2014/main" id="{D2FA19E7-E40A-0756-7707-A3998AC3C7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685800"/>
            <a:ext cx="7315200" cy="14478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sz="9600" b="1" dirty="0" smtClean="0">
                <a:solidFill>
                  <a:schemeClr val="bg2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#</a:t>
            </a:r>
          </a:p>
        </p:txBody>
      </p:sp>
      <p:sp>
        <p:nvSpPr>
          <p:cNvPr id="2" name="Legal">
            <a:extLst>
              <a:ext uri="{FF2B5EF4-FFF2-40B4-BE49-F238E27FC236}">
                <a16:creationId xmlns:a16="http://schemas.microsoft.com/office/drawing/2014/main" id="{633C7958-CA9A-A92F-B7E7-8B7973238C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79269" y="6400800"/>
            <a:ext cx="2222011" cy="303168"/>
          </a:xfrm>
          <a:ln w="3175">
            <a:noFill/>
          </a:ln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8" name="InformationType">
            <a:extLst>
              <a:ext uri="{FF2B5EF4-FFF2-40B4-BE49-F238E27FC236}">
                <a16:creationId xmlns:a16="http://schemas.microsoft.com/office/drawing/2014/main" id="{9412A306-2B7E-0534-2F4D-01807ACD92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0600" y="6400031"/>
            <a:ext cx="175260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532826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">
            <a:extLst>
              <a:ext uri="{FF2B5EF4-FFF2-40B4-BE49-F238E27FC236}">
                <a16:creationId xmlns:a16="http://schemas.microsoft.com/office/drawing/2014/main" id="{F8661FD8-3372-AC27-F2C7-692F6A0DB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2F375C79-AE51-6B41-D9FC-0E2F9917F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DA1D7C05-6427-2687-6EB6-39368CA8E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3ADEA99-682E-4231-A4C9-95AE759D37D5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2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198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TT DATA Global Logo" descr="NTT DATA Global Logo">
            <a:extLst>
              <a:ext uri="{FF2B5EF4-FFF2-40B4-BE49-F238E27FC236}">
                <a16:creationId xmlns:a16="http://schemas.microsoft.com/office/drawing/2014/main" id="{2A4A4756-BF09-2DAA-9B2B-7274ADF973F2}"/>
              </a:ext>
            </a:extLst>
          </p:cNvPr>
          <p:cNvSpPr/>
          <p:nvPr userDrawn="1"/>
        </p:nvSpPr>
        <p:spPr bwMode="black">
          <a:xfrm>
            <a:off x="3403470" y="2880360"/>
            <a:ext cx="5385061" cy="1097280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FFFFFF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02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Navy">
    <p:bg>
      <p:bgPr>
        <a:solidFill>
          <a:srgbClr val="070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TT DATA Global Logo" descr="NTT DATA Global Logo">
            <a:extLst>
              <a:ext uri="{FF2B5EF4-FFF2-40B4-BE49-F238E27FC236}">
                <a16:creationId xmlns:a16="http://schemas.microsoft.com/office/drawing/2014/main" id="{1615296B-7D86-833D-E6BA-B94DB6EC001E}"/>
              </a:ext>
            </a:extLst>
          </p:cNvPr>
          <p:cNvSpPr/>
          <p:nvPr userDrawn="1"/>
        </p:nvSpPr>
        <p:spPr bwMode="black">
          <a:xfrm>
            <a:off x="3403470" y="2880360"/>
            <a:ext cx="5385061" cy="1097280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FFFFFF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0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ackground, Full Innovation Curve on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4C066D7D-0D2A-E525-7A09-B865124FD3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3352800"/>
            <a:ext cx="12192000" cy="3505200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 marL="914400" indent="0">
              <a:buNone/>
              <a:defRPr>
                <a:noFill/>
              </a:defRPr>
            </a:lvl3pPr>
            <a:lvl4pPr marL="1371600" indent="0">
              <a:buNone/>
              <a:defRPr>
                <a:noFill/>
              </a:defRPr>
            </a:lvl4pPr>
            <a:lvl5pPr marL="1828800" indent="0">
              <a:buNone/>
              <a:defRPr>
                <a:noFill/>
              </a:defRPr>
            </a:lvl5pPr>
          </a:lstStyle>
          <a:p>
            <a:pPr lvl="0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4ED725C-5701-90B3-92A2-BAE98517DD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52800"/>
            <a:ext cx="12192000" cy="350968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lIns="0" tIns="0" rIns="0" bIns="0" anchor="ctr"/>
          <a:lstStyle>
            <a:lvl1pPr marL="0" indent="0" algn="ctr">
              <a:buFontTx/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</a:t>
            </a:r>
            <a:br>
              <a:rPr lang="en-US" dirty="0"/>
            </a:br>
            <a:r>
              <a:rPr lang="en-US" dirty="0"/>
              <a:t>Then Reorder: Send to back</a:t>
            </a:r>
          </a:p>
        </p:txBody>
      </p:sp>
      <p:sp>
        <p:nvSpPr>
          <p:cNvPr id="2" name="Innovation Curve Over">
            <a:extLst>
              <a:ext uri="{FF2B5EF4-FFF2-40B4-BE49-F238E27FC236}">
                <a16:creationId xmlns:a16="http://schemas.microsoft.com/office/drawing/2014/main" id="{9B37F7D8-7643-FEC4-6844-838554ED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67800" y="3733800"/>
            <a:ext cx="2741663" cy="2743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FFBA20BF-6E67-EA95-53B0-F188DED3EBC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81000" y="3049200"/>
            <a:ext cx="1315720" cy="304800"/>
          </a:xfrm>
        </p:spPr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84AF061-2BD7-B395-13B3-8F8BF41722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438400"/>
            <a:ext cx="11430000" cy="6096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enter the subtitle text</a:t>
            </a:r>
          </a:p>
        </p:txBody>
      </p:sp>
      <p:sp>
        <p:nvSpPr>
          <p:cNvPr id="7" name="MainTitle">
            <a:extLst>
              <a:ext uri="{FF2B5EF4-FFF2-40B4-BE49-F238E27FC236}">
                <a16:creationId xmlns:a16="http://schemas.microsoft.com/office/drawing/2014/main" id="{ABB14F8B-3974-9BD2-A151-F10E66DC4D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066800"/>
            <a:ext cx="11430000" cy="13716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1D3E7B21-42CE-65FE-E9DB-ABE96BDEB78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8458200" y="3049200"/>
            <a:ext cx="3352800" cy="304800"/>
          </a:xfrm>
        </p:spPr>
        <p:txBody>
          <a:bodyPr/>
          <a:lstStyle>
            <a:lvl1pPr algn="r"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4" name="InformationType">
            <a:extLst>
              <a:ext uri="{FF2B5EF4-FFF2-40B4-BE49-F238E27FC236}">
                <a16:creationId xmlns:a16="http://schemas.microsoft.com/office/drawing/2014/main" id="{0D1C59CF-9752-86EF-EC48-38D7153FEE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3060" y="3048000"/>
            <a:ext cx="2065880" cy="300318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18418800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TT DATA Global Logo" descr="NTT DATA Global Logo">
            <a:extLst>
              <a:ext uri="{FF2B5EF4-FFF2-40B4-BE49-F238E27FC236}">
                <a16:creationId xmlns:a16="http://schemas.microsoft.com/office/drawing/2014/main" id="{9B1656D1-90B8-BAEC-BAE1-40408FA32F2C}"/>
              </a:ext>
            </a:extLst>
          </p:cNvPr>
          <p:cNvSpPr/>
          <p:nvPr userDrawn="1"/>
        </p:nvSpPr>
        <p:spPr bwMode="black">
          <a:xfrm>
            <a:off x="3403470" y="2880360"/>
            <a:ext cx="5385061" cy="1097280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accent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86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rgbClr val="070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0D73EB22-28B8-EDF3-DAF5-3AC807C66A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50D24">
              <a:alpha val="57647"/>
            </a:srgb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NTT DATA Global Logo" descr="NTT DATA Global Logo">
            <a:extLst>
              <a:ext uri="{FF2B5EF4-FFF2-40B4-BE49-F238E27FC236}">
                <a16:creationId xmlns:a16="http://schemas.microsoft.com/office/drawing/2014/main" id="{534A451C-A194-D71D-4CF6-5B22A3878D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black">
          <a:xfrm>
            <a:off x="3333909" y="2865120"/>
            <a:ext cx="5524182" cy="1127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none" lIns="0" tIns="0" rIns="0" bIns="0"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F858FA1-7D21-8F05-79E4-62B789D77D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60241"/>
          </a:xfrm>
          <a:prstGeom prst="rect">
            <a:avLst/>
          </a:prstGeom>
          <a:noFill/>
        </p:spPr>
        <p:txBody>
          <a:bodyPr tIns="2743200" bIns="0" anchor="ctr"/>
          <a:lstStyle>
            <a:lvl1pPr marL="0" indent="0" algn="ctr">
              <a:buFontTx/>
              <a:buNone/>
              <a:defRPr sz="2400">
                <a:solidFill>
                  <a:schemeClr val="accent3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image. Then Reorder: Send to back</a:t>
            </a:r>
          </a:p>
        </p:txBody>
      </p:sp>
    </p:spTree>
    <p:extLst>
      <p:ext uri="{BB962C8B-B14F-4D97-AF65-F5344CB8AC3E}">
        <p14:creationId xmlns:p14="http://schemas.microsoft.com/office/powerpoint/2010/main" val="394159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novation Curve">
            <a:extLst>
              <a:ext uri="{FF2B5EF4-FFF2-40B4-BE49-F238E27FC236}">
                <a16:creationId xmlns:a16="http://schemas.microsoft.com/office/drawing/2014/main" id="{C712B74A-36F0-0700-021B-0E4D577E1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14748"/>
            <a:ext cx="6872748" cy="6872748"/>
          </a:xfrm>
          <a:prstGeom prst="rect">
            <a:avLst/>
          </a:prstGeom>
        </p:spPr>
      </p:pic>
      <p:sp>
        <p:nvSpPr>
          <p:cNvPr id="8" name="Date">
            <a:extLst>
              <a:ext uri="{FF2B5EF4-FFF2-40B4-BE49-F238E27FC236}">
                <a16:creationId xmlns:a16="http://schemas.microsoft.com/office/drawing/2014/main" id="{DDABABA1-E6FD-0810-F91F-B59773C327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86B654ED-CDF8-5D36-81AA-B53B42C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3810000"/>
            <a:ext cx="4800599" cy="5334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626D85F8-5C60-55E8-F695-C83691B0D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438400"/>
            <a:ext cx="48006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59D0528C-EBEB-7766-EC68-F3FD0FB310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828800" y="6324602"/>
            <a:ext cx="4114800" cy="304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5" name="InformationType">
            <a:extLst>
              <a:ext uri="{FF2B5EF4-FFF2-40B4-BE49-F238E27FC236}">
                <a16:creationId xmlns:a16="http://schemas.microsoft.com/office/drawing/2014/main" id="{2A64F12B-7C56-4867-F7B8-403863A613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2200" y="6324601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52350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al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novation Curve">
            <a:extLst>
              <a:ext uri="{FF2B5EF4-FFF2-40B4-BE49-F238E27FC236}">
                <a16:creationId xmlns:a16="http://schemas.microsoft.com/office/drawing/2014/main" id="{8C3B28B6-8B9E-C21F-EA6E-AA24B02D8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952" y="0"/>
            <a:ext cx="4602549" cy="6876288"/>
          </a:xfrm>
          <a:prstGeom prst="rect">
            <a:avLst/>
          </a:prstGeom>
        </p:spPr>
      </p:pic>
      <p:sp>
        <p:nvSpPr>
          <p:cNvPr id="6" name="Date">
            <a:extLst>
              <a:ext uri="{FF2B5EF4-FFF2-40B4-BE49-F238E27FC236}">
                <a16:creationId xmlns:a16="http://schemas.microsoft.com/office/drawing/2014/main" id="{E681E2B2-C4FC-8ABD-155D-84D4AF640C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2BB498D8-977D-85C2-F8A1-6E0E81414F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3810000"/>
            <a:ext cx="6934199" cy="5334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ACBC0284-F137-DEED-F200-AA1951BAC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438400"/>
            <a:ext cx="6934200" cy="13716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28431C58-D4D1-9B6E-6814-5BC0AD9AC2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828800" y="6324602"/>
            <a:ext cx="4114800" cy="304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4" name="InformationType">
            <a:extLst>
              <a:ext uri="{FF2B5EF4-FFF2-40B4-BE49-F238E27FC236}">
                <a16:creationId xmlns:a16="http://schemas.microsoft.com/office/drawing/2014/main" id="{3C177BD4-DCE1-A5B4-1CF2-D4D5631D72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2200" y="6324601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97321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nnovation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>
            <a:extLst>
              <a:ext uri="{FF2B5EF4-FFF2-40B4-BE49-F238E27FC236}">
                <a16:creationId xmlns:a16="http://schemas.microsoft.com/office/drawing/2014/main" id="{2A174848-155F-5398-089A-999EEC4765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noProof="0" dirty="0"/>
              <a:t>January 2026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87859DFE-8CF4-4F3D-0EEA-A79E94194C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810000"/>
            <a:ext cx="11430000" cy="533400"/>
          </a:xfrm>
          <a:prstGeom prst="rect">
            <a:avLst/>
          </a:prstGeom>
        </p:spPr>
        <p:txBody>
          <a:bodyPr lIns="0" tIns="45720" rIns="0"/>
          <a:lstStyle>
            <a:lvl1pPr>
              <a:defRPr lang="en-US" dirty="0" smtClean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dirty="0"/>
              <a:t>Click to enter/edit subtitle text</a:t>
            </a:r>
          </a:p>
        </p:txBody>
      </p:sp>
      <p:sp>
        <p:nvSpPr>
          <p:cNvPr id="2" name="MainTitle">
            <a:extLst>
              <a:ext uri="{FF2B5EF4-FFF2-40B4-BE49-F238E27FC236}">
                <a16:creationId xmlns:a16="http://schemas.microsoft.com/office/drawing/2014/main" id="{C2B27E61-CB09-FCF3-5814-3387DC265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438400"/>
            <a:ext cx="11430000" cy="1371600"/>
          </a:xfrm>
        </p:spPr>
        <p:txBody>
          <a:bodyPr/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CAF6B9DB-A1D8-50E6-B765-048745E86E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828800" y="6324602"/>
            <a:ext cx="4114800" cy="3048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6" name="InformationType">
            <a:extLst>
              <a:ext uri="{FF2B5EF4-FFF2-40B4-BE49-F238E27FC236}">
                <a16:creationId xmlns:a16="http://schemas.microsoft.com/office/drawing/2014/main" id="{66374441-1B2C-85EC-9CC0-86A9446AE7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82200" y="6324601"/>
            <a:ext cx="206588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200" b="0" i="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[Information Type]</a:t>
            </a:r>
          </a:p>
        </p:txBody>
      </p:sp>
    </p:spTree>
    <p:extLst>
      <p:ext uri="{BB962C8B-B14F-4D97-AF65-F5344CB8AC3E}">
        <p14:creationId xmlns:p14="http://schemas.microsoft.com/office/powerpoint/2010/main" val="221235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224E-6D9A-F20A-E95C-3BD86FD1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0" bIns="45720" rtlCol="0" anchor="t">
            <a:noAutofit/>
          </a:bodyPr>
          <a:lstStyle>
            <a:lvl1pPr>
              <a:defRPr lang="en-US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3C075-3634-BEB1-AB31-623AD293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57D48-2016-6562-8C30-A2CF18ED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2026 NTT DATA, Inc.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B9585-B814-96B8-821F-CFBD1EE5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</p:spPr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70F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">
            <a:extLst>
              <a:ext uri="{FF2B5EF4-FFF2-40B4-BE49-F238E27FC236}">
                <a16:creationId xmlns:a16="http://schemas.microsoft.com/office/drawing/2014/main" id="{C3A244F4-DCC8-926C-C40B-97795E7EE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24601"/>
            <a:ext cx="12954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9" name="Legal">
            <a:extLst>
              <a:ext uri="{FF2B5EF4-FFF2-40B4-BE49-F238E27FC236}">
                <a16:creationId xmlns:a16="http://schemas.microsoft.com/office/drawing/2014/main" id="{326E4B9D-7B25-6F98-95C6-44F5E186E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6324602"/>
            <a:ext cx="41148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CA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4953000" cy="13716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0637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b="0" i="0" kern="1200" dirty="0">
          <a:solidFill>
            <a:srgbClr val="F8F8F8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37B6-3DF4-34BD-D5E9-52EA5E8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00800"/>
            <a:ext cx="914400" cy="3048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800" smtClean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January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F86-8F5F-160E-E108-4A97EA9FE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6400800"/>
            <a:ext cx="4114800" cy="3048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2026 NTT DATA, Inc.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DB4C7-535B-ACE9-FD48-E216483B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11430000" cy="53339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ACC7-9813-39D4-E0E6-4E62A194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11430000" cy="48053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58B4-77D9-E987-C197-DA4CB60F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NTT DATA Global Logo">
            <a:extLst>
              <a:ext uri="{FF2B5EF4-FFF2-40B4-BE49-F238E27FC236}">
                <a16:creationId xmlns:a16="http://schemas.microsoft.com/office/drawing/2014/main" id="{EE0929A7-1D82-E58C-7D80-4E5ADC6ECCAE}"/>
              </a:ext>
            </a:extLst>
          </p:cNvPr>
          <p:cNvSpPr/>
          <p:nvPr userDrawn="1"/>
        </p:nvSpPr>
        <p:spPr bwMode="black">
          <a:xfrm>
            <a:off x="10588752" y="64282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1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dirty="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8513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2913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37B6-3DF4-34BD-D5E9-52EA5E8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00800"/>
            <a:ext cx="914400" cy="3048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800" smtClean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January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F86-8F5F-160E-E108-4A97EA9FE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6400800"/>
            <a:ext cx="4114800" cy="3048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2026 NTT DATA, Inc.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DB4C7-535B-ACE9-FD48-E216483B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11430000" cy="38099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ACC7-9813-39D4-E0E6-4E62A194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11430000" cy="457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58B4-77D9-E987-C197-DA4CB60F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 lang="en-US" sz="800" smtClean="0"/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NTT DATA Global Logo">
            <a:extLst>
              <a:ext uri="{FF2B5EF4-FFF2-40B4-BE49-F238E27FC236}">
                <a16:creationId xmlns:a16="http://schemas.microsoft.com/office/drawing/2014/main" id="{FCB66863-8379-6B12-AF6C-4FED25C397A8}"/>
              </a:ext>
            </a:extLst>
          </p:cNvPr>
          <p:cNvSpPr/>
          <p:nvPr userDrawn="1"/>
        </p:nvSpPr>
        <p:spPr bwMode="black">
          <a:xfrm>
            <a:off x="10588752" y="64282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8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000" kern="1200" dirty="0">
          <a:solidFill>
            <a:srgbClr val="19A3F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8513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2913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">
            <a:extLst>
              <a:ext uri="{FF2B5EF4-FFF2-40B4-BE49-F238E27FC236}">
                <a16:creationId xmlns:a16="http://schemas.microsoft.com/office/drawing/2014/main" id="{50A5D791-A482-EDEF-8A3C-D4FB9FECC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00801"/>
            <a:ext cx="914400" cy="304799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0"/>
            <a:ext cx="7315200" cy="2667000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Legal">
            <a:extLst>
              <a:ext uri="{FF2B5EF4-FFF2-40B4-BE49-F238E27FC236}">
                <a16:creationId xmlns:a16="http://schemas.microsoft.com/office/drawing/2014/main" id="{755F9A41-F068-F62B-8D77-AD45E3E7D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599" y="6400801"/>
            <a:ext cx="4114801" cy="304799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DC08B3B-0173-8E52-C079-CC15406A8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2600" y="6400801"/>
            <a:ext cx="1066800" cy="304799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 lang="en-US" sz="800" noProof="0" smtClean="0"/>
            </a:lvl1pPr>
          </a:lstStyle>
          <a:p>
            <a:fld id="{58D24BC2-2B9E-4076-8133-31C4983A0E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TT DATA Global Logo">
            <a:extLst>
              <a:ext uri="{FF2B5EF4-FFF2-40B4-BE49-F238E27FC236}">
                <a16:creationId xmlns:a16="http://schemas.microsoft.com/office/drawing/2014/main" id="{61F51151-8636-CEBB-0FAC-0AB69057D5BD}"/>
              </a:ext>
            </a:extLst>
          </p:cNvPr>
          <p:cNvSpPr/>
          <p:nvPr userDrawn="1"/>
        </p:nvSpPr>
        <p:spPr bwMode="black">
          <a:xfrm>
            <a:off x="10588752" y="64282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9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b="0" i="0" kern="1200" dirty="0">
          <a:solidFill>
            <a:srgbClr val="FFFFFF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">
            <a:extLst>
              <a:ext uri="{FF2B5EF4-FFF2-40B4-BE49-F238E27FC236}">
                <a16:creationId xmlns:a16="http://schemas.microsoft.com/office/drawing/2014/main" id="{A0A625B7-9DEA-C2F4-8B8D-108176C10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00800"/>
            <a:ext cx="9144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1801358D-6256-A5EC-0C43-E4F553ECF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599" y="6400800"/>
            <a:ext cx="4114801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CCEEA4F-B2F9-F5FD-831B-C14426169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</p:spPr>
        <p:txBody>
          <a:bodyPr anchor="ctr"/>
          <a:lstStyle>
            <a:lvl1pPr algn="ctr">
              <a:defRPr lang="en-US" sz="800" noProof="0" smtClean="0"/>
            </a:lvl1pPr>
          </a:lstStyle>
          <a:p>
            <a:fld id="{83ADEA99-682E-4231-A4C9-95AE759D37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NTT DATA Global Logo">
            <a:extLst>
              <a:ext uri="{FF2B5EF4-FFF2-40B4-BE49-F238E27FC236}">
                <a16:creationId xmlns:a16="http://schemas.microsoft.com/office/drawing/2014/main" id="{3670AC95-C36A-F554-275E-8EA8BC640A1F}"/>
              </a:ext>
            </a:extLst>
          </p:cNvPr>
          <p:cNvSpPr/>
          <p:nvPr userDrawn="1"/>
        </p:nvSpPr>
        <p:spPr bwMode="black">
          <a:xfrm>
            <a:off x="10588752" y="64282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6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2E404D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0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CE2E93-F0C6-496C-92F8-919FE5576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24601"/>
            <a:ext cx="12954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50D24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6F6F2F78-2ADE-918C-2B29-50DDCEC82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6324600"/>
            <a:ext cx="41148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rgbClr val="050D2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4953000" cy="13716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NTT DATA Global Logo" descr="NTT DATA Global Logo">
            <a:extLst>
              <a:ext uri="{FF2B5EF4-FFF2-40B4-BE49-F238E27FC236}">
                <a16:creationId xmlns:a16="http://schemas.microsoft.com/office/drawing/2014/main" id="{9BB150AA-7E16-0669-0BE0-D2DE680F91CD}"/>
              </a:ext>
            </a:extLst>
          </p:cNvPr>
          <p:cNvSpPr/>
          <p:nvPr userDrawn="1"/>
        </p:nvSpPr>
        <p:spPr bwMode="black">
          <a:xfrm>
            <a:off x="402336" y="320040"/>
            <a:ext cx="1956816" cy="39872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6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b="0" i="0" kern="1200" dirty="0">
          <a:solidFill>
            <a:schemeClr val="bg1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>
            <a:extLst>
              <a:ext uri="{FF2B5EF4-FFF2-40B4-BE49-F238E27FC236}">
                <a16:creationId xmlns:a16="http://schemas.microsoft.com/office/drawing/2014/main" id="{2B77F751-4A73-F5B2-46BF-FA8F83187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24601"/>
            <a:ext cx="12954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50D24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4953000" cy="13716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5" name="Legal">
            <a:extLst>
              <a:ext uri="{FF2B5EF4-FFF2-40B4-BE49-F238E27FC236}">
                <a16:creationId xmlns:a16="http://schemas.microsoft.com/office/drawing/2014/main" id="{169877AF-B46D-3BC5-5B99-8D6306414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6324602"/>
            <a:ext cx="41148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rgbClr val="050D2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6" name="NTT DATA Global Logo" descr="NTT DATA Global Logo">
            <a:extLst>
              <a:ext uri="{FF2B5EF4-FFF2-40B4-BE49-F238E27FC236}">
                <a16:creationId xmlns:a16="http://schemas.microsoft.com/office/drawing/2014/main" id="{993E904F-F143-F66C-80F2-44AF6A64563C}"/>
              </a:ext>
            </a:extLst>
          </p:cNvPr>
          <p:cNvSpPr/>
          <p:nvPr userDrawn="1"/>
        </p:nvSpPr>
        <p:spPr bwMode="black">
          <a:xfrm>
            <a:off x="402336" y="320040"/>
            <a:ext cx="1956816" cy="39872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3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b="0" i="0" kern="1200" dirty="0">
          <a:solidFill>
            <a:schemeClr val="bg1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37B6-3DF4-34BD-D5E9-52EA5E8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00800"/>
            <a:ext cx="914400" cy="3048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800" smtClean="0">
                <a:solidFill>
                  <a:srgbClr val="050D24"/>
                </a:solidFill>
              </a:defRPr>
            </a:lvl1pPr>
          </a:lstStyle>
          <a:p>
            <a:r>
              <a:rPr lang="en-US" dirty="0"/>
              <a:t>January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F86-8F5F-160E-E108-4A97EA9FE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6400800"/>
            <a:ext cx="4114800" cy="3048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DB4C7-535B-ACE9-FD48-E216483B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11430000" cy="53339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ACC7-9813-39D4-E0E6-4E62A194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11430000" cy="4876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7" name="NTT DATA Global Logo">
            <a:extLst>
              <a:ext uri="{FF2B5EF4-FFF2-40B4-BE49-F238E27FC236}">
                <a16:creationId xmlns:a16="http://schemas.microsoft.com/office/drawing/2014/main" id="{E4A297F2-4804-B5AA-637C-78C8A88550D2}"/>
              </a:ext>
            </a:extLst>
          </p:cNvPr>
          <p:cNvSpPr/>
          <p:nvPr userDrawn="1"/>
        </p:nvSpPr>
        <p:spPr bwMode="black">
          <a:xfrm>
            <a:off x="10588752" y="64282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30919A-842B-324C-CCDA-7945A8CEB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 lang="en-US" sz="800" smtClean="0">
                <a:solidFill>
                  <a:schemeClr val="tx2"/>
                </a:solidFill>
              </a:defRPr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5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186" r:id="rId3"/>
    <p:sldLayoutId id="2147484195" r:id="rId4"/>
    <p:sldLayoutId id="2147484196" r:id="rId5"/>
    <p:sldLayoutId id="2147484197" r:id="rId6"/>
    <p:sldLayoutId id="2147484198" r:id="rId7"/>
    <p:sldLayoutId id="214748419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dirty="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8513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2913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B37B6-3DF4-34BD-D5E9-52EA5E8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00800"/>
            <a:ext cx="914400" cy="3048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800" smtClean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January 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F86-8F5F-160E-E108-4A97EA9FE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6400800"/>
            <a:ext cx="4114800" cy="3048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>
              <a:defRPr lang="en-US" sz="800" b="0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2026 NTT DATA, Inc.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4DB4C7-535B-ACE9-FD48-E216483B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11430000" cy="38099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A58B4-77D9-E987-C197-DA4CB60F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  <a:ln w="3175">
            <a:noFill/>
          </a:ln>
        </p:spPr>
        <p:txBody>
          <a:bodyPr anchor="ctr"/>
          <a:lstStyle>
            <a:lvl1pPr algn="ctr">
              <a:defRPr lang="en-US" sz="800" smtClean="0">
                <a:solidFill>
                  <a:schemeClr val="tx2"/>
                </a:solidFill>
              </a:defRPr>
            </a:lvl1pPr>
          </a:lstStyle>
          <a:p>
            <a:fld id="{60D39823-8059-4D49-BD26-6D32C31B86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NTT DATA Global Logo">
            <a:extLst>
              <a:ext uri="{FF2B5EF4-FFF2-40B4-BE49-F238E27FC236}">
                <a16:creationId xmlns:a16="http://schemas.microsoft.com/office/drawing/2014/main" id="{04FD1337-5DF6-30A3-4131-6B12D60DB5C4}"/>
              </a:ext>
            </a:extLst>
          </p:cNvPr>
          <p:cNvSpPr/>
          <p:nvPr userDrawn="1"/>
        </p:nvSpPr>
        <p:spPr bwMode="black">
          <a:xfrm>
            <a:off x="10588752" y="64282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7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000" kern="1200" dirty="0">
          <a:solidFill>
            <a:schemeClr val="bg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7013" indent="-2270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98513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2913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">
            <a:extLst>
              <a:ext uri="{FF2B5EF4-FFF2-40B4-BE49-F238E27FC236}">
                <a16:creationId xmlns:a16="http://schemas.microsoft.com/office/drawing/2014/main" id="{933C1A37-ACD8-D48C-2A9C-184E81D40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00800"/>
            <a:ext cx="914400" cy="304393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50D24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17" name="Legal">
            <a:extLst>
              <a:ext uri="{FF2B5EF4-FFF2-40B4-BE49-F238E27FC236}">
                <a16:creationId xmlns:a16="http://schemas.microsoft.com/office/drawing/2014/main" id="{BDF70361-4B6B-3910-FF6C-ECC5D8C51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599" y="6400800"/>
            <a:ext cx="4114801" cy="304394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rgbClr val="050D2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0"/>
            <a:ext cx="7315200" cy="2667000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DC08B3B-0173-8E52-C079-CC15406A8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2600" y="6400800"/>
            <a:ext cx="1066800" cy="304031"/>
          </a:xfrm>
          <a:prstGeom prst="rect">
            <a:avLst/>
          </a:prstGeom>
          <a:ln w="3175">
            <a:noFill/>
          </a:ln>
        </p:spPr>
        <p:txBody>
          <a:bodyPr lIns="0" tIns="0" rIns="0" bIns="0" anchor="ctr"/>
          <a:lstStyle>
            <a:lvl1pPr algn="ctr">
              <a:defRPr lang="en-US" sz="800" noProof="0" smtClean="0">
                <a:solidFill>
                  <a:schemeClr val="tx2"/>
                </a:solidFill>
              </a:defRPr>
            </a:lvl1pPr>
          </a:lstStyle>
          <a:p>
            <a:fld id="{58D24BC2-2B9E-4076-8133-31C4983A0E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TT DATA Global Logo">
            <a:extLst>
              <a:ext uri="{FF2B5EF4-FFF2-40B4-BE49-F238E27FC236}">
                <a16:creationId xmlns:a16="http://schemas.microsoft.com/office/drawing/2014/main" id="{ACF67C27-B40E-34F0-C726-29EAECB10D3A}"/>
              </a:ext>
            </a:extLst>
          </p:cNvPr>
          <p:cNvSpPr/>
          <p:nvPr userDrawn="1"/>
        </p:nvSpPr>
        <p:spPr bwMode="black">
          <a:xfrm>
            <a:off x="10588752" y="64282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8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b="0" i="0" kern="1200" dirty="0">
          <a:solidFill>
            <a:schemeClr val="bg1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">
            <a:extLst>
              <a:ext uri="{FF2B5EF4-FFF2-40B4-BE49-F238E27FC236}">
                <a16:creationId xmlns:a16="http://schemas.microsoft.com/office/drawing/2014/main" id="{349E4B0B-2645-B2A3-8226-132DADE9E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400800"/>
            <a:ext cx="914400" cy="3048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050D24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8" name="Legal">
            <a:extLst>
              <a:ext uri="{FF2B5EF4-FFF2-40B4-BE49-F238E27FC236}">
                <a16:creationId xmlns:a16="http://schemas.microsoft.com/office/drawing/2014/main" id="{ED1211A4-6D56-BCC0-9645-3000A06B6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599" y="6400800"/>
            <a:ext cx="4114801" cy="3048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rgbClr val="050D2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CCEEA4F-B2F9-F5FD-831B-C14426169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2600" y="6400800"/>
            <a:ext cx="1066800" cy="304800"/>
          </a:xfrm>
          <a:prstGeom prst="rect">
            <a:avLst/>
          </a:prstGeom>
          <a:ln w="3175">
            <a:noFill/>
          </a:ln>
        </p:spPr>
        <p:txBody>
          <a:bodyPr lIns="0" tIns="0" rIns="0" bIns="0" anchor="ctr"/>
          <a:lstStyle>
            <a:lvl1pPr>
              <a:defRPr lang="en-US" sz="800" noProof="0" smtClean="0">
                <a:solidFill>
                  <a:schemeClr val="tx2"/>
                </a:solidFill>
              </a:defRPr>
            </a:lvl1pPr>
          </a:lstStyle>
          <a:p>
            <a:pPr algn="ctr"/>
            <a:fld id="{83ADEA99-682E-4231-A4C9-95AE759D37D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NTT DATA Global Logo">
            <a:extLst>
              <a:ext uri="{FF2B5EF4-FFF2-40B4-BE49-F238E27FC236}">
                <a16:creationId xmlns:a16="http://schemas.microsoft.com/office/drawing/2014/main" id="{BCFF8549-A65D-657A-573F-06333E7CA78B}"/>
              </a:ext>
            </a:extLst>
          </p:cNvPr>
          <p:cNvSpPr/>
          <p:nvPr userDrawn="1"/>
        </p:nvSpPr>
        <p:spPr bwMode="black">
          <a:xfrm>
            <a:off x="10588752" y="64282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2E404D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>
            <a:extLst>
              <a:ext uri="{FF2B5EF4-FFF2-40B4-BE49-F238E27FC236}">
                <a16:creationId xmlns:a16="http://schemas.microsoft.com/office/drawing/2014/main" id="{634BA0EC-9CEF-D6D5-870B-6C584540B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24601"/>
            <a:ext cx="12954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5" name="Legal">
            <a:extLst>
              <a:ext uri="{FF2B5EF4-FFF2-40B4-BE49-F238E27FC236}">
                <a16:creationId xmlns:a16="http://schemas.microsoft.com/office/drawing/2014/main" id="{E10867FC-9AA0-D55B-9EAE-A4F0F6197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6324602"/>
            <a:ext cx="41148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4953000" cy="13716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6" name="NTT DATA Global Logo" descr="NTT DATA Global Logo">
            <a:extLst>
              <a:ext uri="{FF2B5EF4-FFF2-40B4-BE49-F238E27FC236}">
                <a16:creationId xmlns:a16="http://schemas.microsoft.com/office/drawing/2014/main" id="{3C36CBDA-07E1-6588-F97E-5F366DDBDF53}"/>
              </a:ext>
            </a:extLst>
          </p:cNvPr>
          <p:cNvSpPr/>
          <p:nvPr userDrawn="1"/>
        </p:nvSpPr>
        <p:spPr bwMode="black">
          <a:xfrm>
            <a:off x="402336" y="320040"/>
            <a:ext cx="1956816" cy="39872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2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b="0" i="0" kern="1200" dirty="0">
          <a:solidFill>
            <a:srgbClr val="F8F8F8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">
            <a:extLst>
              <a:ext uri="{FF2B5EF4-FFF2-40B4-BE49-F238E27FC236}">
                <a16:creationId xmlns:a16="http://schemas.microsoft.com/office/drawing/2014/main" id="{1186516B-39F7-0349-EBD6-2E8D804DA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24601"/>
            <a:ext cx="12954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8F8F8"/>
                </a:solidFill>
              </a:defRPr>
            </a:lvl1pPr>
          </a:lstStyle>
          <a:p>
            <a:r>
              <a:rPr lang="en-US" noProof="0" dirty="0"/>
              <a:t>January 2026</a:t>
            </a:r>
          </a:p>
        </p:txBody>
      </p:sp>
      <p:sp>
        <p:nvSpPr>
          <p:cNvPr id="7" name="Legal">
            <a:extLst>
              <a:ext uri="{FF2B5EF4-FFF2-40B4-BE49-F238E27FC236}">
                <a16:creationId xmlns:a16="http://schemas.microsoft.com/office/drawing/2014/main" id="{AFA71394-3F9A-5F92-B57D-92D1ABAED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8800" y="6324602"/>
            <a:ext cx="41148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noProof="0" dirty="0"/>
              <a:t>© 2026 NTT DATA, Inc.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C985B73-0F18-F280-6DFA-98D9E7E3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4953000" cy="13716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noProof="0" dirty="0"/>
              <a:t>Click to edit title</a:t>
            </a:r>
          </a:p>
        </p:txBody>
      </p:sp>
      <p:sp>
        <p:nvSpPr>
          <p:cNvPr id="4" name="NTT DATA Global Logo" descr="NTT DATA Global Logo">
            <a:extLst>
              <a:ext uri="{FF2B5EF4-FFF2-40B4-BE49-F238E27FC236}">
                <a16:creationId xmlns:a16="http://schemas.microsoft.com/office/drawing/2014/main" id="{18254DDE-CB0C-92D7-A6B5-768C00414CCB}"/>
              </a:ext>
            </a:extLst>
          </p:cNvPr>
          <p:cNvSpPr/>
          <p:nvPr userDrawn="1"/>
        </p:nvSpPr>
        <p:spPr bwMode="black">
          <a:xfrm>
            <a:off x="402336" y="320040"/>
            <a:ext cx="1956816" cy="39872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chemeClr val="tx1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b="0" i="0" kern="1200" dirty="0">
          <a:solidFill>
            <a:srgbClr val="F8F8F8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000" b="0" i="0" kern="1200" dirty="0" smtClean="0">
          <a:solidFill>
            <a:srgbClr val="F8F8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9C8733-2995-624C-5F42-23CB44C0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January 2026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CC748-37ED-169C-8206-EEF857F6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2026 NTT DATA, Inc.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8EDFED-B9AF-5447-89A6-F1CACCF88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" y="9855"/>
            <a:ext cx="12216680" cy="6858000"/>
          </a:xfrm>
          <a:prstGeom prst="rect">
            <a:avLst/>
          </a:prstGeom>
        </p:spPr>
      </p:pic>
      <p:sp>
        <p:nvSpPr>
          <p:cNvPr id="14" name="SubTitle">
            <a:extLst>
              <a:ext uri="{FF2B5EF4-FFF2-40B4-BE49-F238E27FC236}">
                <a16:creationId xmlns:a16="http://schemas.microsoft.com/office/drawing/2014/main" id="{FB6D7CB1-3AE2-1DF4-7F5D-F441433296F5}"/>
              </a:ext>
            </a:extLst>
          </p:cNvPr>
          <p:cNvSpPr txBox="1">
            <a:spLocks/>
          </p:cNvSpPr>
          <p:nvPr/>
        </p:nvSpPr>
        <p:spPr>
          <a:xfrm>
            <a:off x="2943450" y="4006788"/>
            <a:ext cx="2670448" cy="533400"/>
          </a:xfrm>
          <a:prstGeom prst="rect">
            <a:avLst/>
          </a:prstGeom>
          <a:ln w="3175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8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Speaker: Lex Veltman</a:t>
            </a:r>
            <a:br>
              <a:rPr lang="en-US" sz="1400" b="1" dirty="0"/>
            </a:br>
            <a:r>
              <a:rPr lang="en-US" sz="1400" b="1" dirty="0"/>
              <a:t>Head of Enterprise Architecture FSI </a:t>
            </a:r>
          </a:p>
          <a:p>
            <a:pPr algn="ctr"/>
            <a:r>
              <a:rPr lang="en-US" sz="1400" b="1" dirty="0"/>
              <a:t>at NTT DATA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25BF8-C974-8AC6-8FD9-9B3E86E82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55" y="3139651"/>
            <a:ext cx="1681063" cy="252159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5" name="MainTitle">
            <a:extLst>
              <a:ext uri="{FF2B5EF4-FFF2-40B4-BE49-F238E27FC236}">
                <a16:creationId xmlns:a16="http://schemas.microsoft.com/office/drawing/2014/main" id="{B83A8E2E-B49D-0192-A72B-E90BFF66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235101"/>
            <a:ext cx="7560840" cy="1977875"/>
          </a:xfrm>
        </p:spPr>
        <p:txBody>
          <a:bodyPr/>
          <a:lstStyle/>
          <a:p>
            <a:r>
              <a:rPr lang="en-NL" b="1" dirty="0">
                <a:solidFill>
                  <a:schemeClr val="tx2"/>
                </a:solidFill>
              </a:rPr>
              <a:t>Intelligent Centralisation: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NL" b="1" dirty="0">
                <a:solidFill>
                  <a:schemeClr val="tx2"/>
                </a:solidFill>
              </a:rPr>
              <a:t>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NL" b="1" dirty="0">
                <a:solidFill>
                  <a:schemeClr val="tx2"/>
                </a:solidFill>
              </a:rPr>
              <a:t>How AI-Driven Platforms Unify and Optimise Enterprise IT Infrastructure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NTT DATA Global Logo" descr="NTT DATA Global Logo">
            <a:extLst>
              <a:ext uri="{FF2B5EF4-FFF2-40B4-BE49-F238E27FC236}">
                <a16:creationId xmlns:a16="http://schemas.microsoft.com/office/drawing/2014/main" id="{3C4AE6D2-7F79-AF93-BC66-CD9845FC5C1D}"/>
              </a:ext>
            </a:extLst>
          </p:cNvPr>
          <p:cNvSpPr/>
          <p:nvPr/>
        </p:nvSpPr>
        <p:spPr bwMode="black">
          <a:xfrm>
            <a:off x="479376" y="320040"/>
            <a:ext cx="1956816" cy="39872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6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F670-A4BF-5668-3E41-6F68C7EF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5CB3CD-1BB0-CD75-CF2F-1CA7CD49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1AC77-43A8-54C5-38C7-43CE8891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NTT DATA, Inc.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ED375-B8C6-F225-CC8E-72EF59B5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CC0E9-7A70-1FE3-DD9F-46F1994BD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216680" cy="6858000"/>
          </a:xfrm>
          <a:prstGeom prst="rect">
            <a:avLst/>
          </a:prstGeom>
        </p:spPr>
      </p:pic>
      <p:sp>
        <p:nvSpPr>
          <p:cNvPr id="16" name="NTT DATA Global Logo">
            <a:extLst>
              <a:ext uri="{FF2B5EF4-FFF2-40B4-BE49-F238E27FC236}">
                <a16:creationId xmlns:a16="http://schemas.microsoft.com/office/drawing/2014/main" id="{74504B77-D28E-9584-F460-A907811B7418}"/>
              </a:ext>
            </a:extLst>
          </p:cNvPr>
          <p:cNvSpPr/>
          <p:nvPr/>
        </p:nvSpPr>
        <p:spPr bwMode="black">
          <a:xfrm>
            <a:off x="10848528" y="1166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7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415A65-649E-D7C8-78A5-EEF18AE0B1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5384"/>
          </a:xfrm>
          <a:prstGeom prst="rect">
            <a:avLst/>
          </a:prstGeom>
          <a:noFill/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260BEEF2-149F-CEFC-D026-148A9065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January 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9BD02-6C34-CE3B-FD8A-2610AB01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 2026 NTT DATA, Inc.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B5E1C22-5DE5-E953-EF56-7FE59786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fld id="{60D39823-8059-4D49-BD26-6D32C31B8621}" type="slidenum">
              <a:rPr lang="en-US" smtClean="0"/>
              <a:pPr algn="ctr"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1" name="NTT DATA Global Logo">
            <a:extLst>
              <a:ext uri="{FF2B5EF4-FFF2-40B4-BE49-F238E27FC236}">
                <a16:creationId xmlns:a16="http://schemas.microsoft.com/office/drawing/2014/main" id="{EE931C87-12A8-762E-210E-AF7B7BC1DCFC}"/>
              </a:ext>
            </a:extLst>
          </p:cNvPr>
          <p:cNvSpPr/>
          <p:nvPr/>
        </p:nvSpPr>
        <p:spPr bwMode="black">
          <a:xfrm>
            <a:off x="10848528" y="1166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7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4257C-01A3-E951-5F92-9A444999A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0A3F-276D-2263-A61B-E2D32E65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E7257-DCB6-6A79-9918-3ABB4014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64095-2347-4079-634C-D33CC1A8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NTT DATA, Inc.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3AF67-0E7E-8863-86BE-FD6D9E9F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DBD1656-95FF-BA99-0AEA-16D3972C321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16"/>
            <a:ext cx="12192000" cy="6883616"/>
          </a:xfrm>
          <a:prstGeom prst="rect">
            <a:avLst/>
          </a:prstGeom>
        </p:spPr>
      </p:pic>
      <p:sp>
        <p:nvSpPr>
          <p:cNvPr id="6" name="NTT DATA Global Logo">
            <a:extLst>
              <a:ext uri="{FF2B5EF4-FFF2-40B4-BE49-F238E27FC236}">
                <a16:creationId xmlns:a16="http://schemas.microsoft.com/office/drawing/2014/main" id="{B5B6BC03-CD0C-C579-F1EB-6E3FF293E33E}"/>
              </a:ext>
            </a:extLst>
          </p:cNvPr>
          <p:cNvSpPr/>
          <p:nvPr/>
        </p:nvSpPr>
        <p:spPr bwMode="black">
          <a:xfrm>
            <a:off x="10645001" y="6494480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9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F55F7-326A-5A5D-A5F2-30515003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9C199-6AB6-1B71-935F-F3246461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NTT DATA, Inc.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5AC0A-7B74-5642-9C5C-AC104F8F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6FE12-0411-1250-A942-493A70060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NTT DATA Global Logo">
            <a:extLst>
              <a:ext uri="{FF2B5EF4-FFF2-40B4-BE49-F238E27FC236}">
                <a16:creationId xmlns:a16="http://schemas.microsoft.com/office/drawing/2014/main" id="{45DFB2AC-4D36-23F1-D9AB-652DCC9590A4}"/>
              </a:ext>
            </a:extLst>
          </p:cNvPr>
          <p:cNvSpPr/>
          <p:nvPr/>
        </p:nvSpPr>
        <p:spPr bwMode="black">
          <a:xfrm>
            <a:off x="10848528" y="1166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9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F089D-A89F-38DB-BD6F-EDEF61F5F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76921-5639-6FA9-6674-B8974CD0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January 2026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06BB0-0E79-8198-528F-28133E56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NTT DATA, Inc.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79D08-F958-5B13-486F-D25D65B6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0D39823-8059-4D49-BD26-6D32C31B8621}" type="slidenum">
              <a:rPr lang="en-US" smtClean="0"/>
              <a:pPr algn="ctr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D61C84-1016-54F5-9BD8-F07E83428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NTT DATA Global Logo">
            <a:extLst>
              <a:ext uri="{FF2B5EF4-FFF2-40B4-BE49-F238E27FC236}">
                <a16:creationId xmlns:a16="http://schemas.microsoft.com/office/drawing/2014/main" id="{E0E43EF0-23FA-7C87-BD4A-720817DA9968}"/>
              </a:ext>
            </a:extLst>
          </p:cNvPr>
          <p:cNvSpPr/>
          <p:nvPr/>
        </p:nvSpPr>
        <p:spPr bwMode="black">
          <a:xfrm>
            <a:off x="10848528" y="116632"/>
            <a:ext cx="1211639" cy="246888"/>
          </a:xfrm>
          <a:custGeom>
            <a:avLst/>
            <a:gdLst>
              <a:gd name="connsiteX0" fmla="*/ 9329240 w 10020924"/>
              <a:gd name="connsiteY0" fmla="*/ 1080290 h 2041903"/>
              <a:gd name="connsiteX1" fmla="*/ 9251983 w 10020924"/>
              <a:gd name="connsiteY1" fmla="*/ 1187029 h 2041903"/>
              <a:gd name="connsiteX2" fmla="*/ 9329240 w 10020924"/>
              <a:gd name="connsiteY2" fmla="*/ 1296468 h 2041903"/>
              <a:gd name="connsiteX3" fmla="*/ 9782722 w 10020924"/>
              <a:gd name="connsiteY3" fmla="*/ 1296468 h 2041903"/>
              <a:gd name="connsiteX4" fmla="*/ 9782722 w 10020924"/>
              <a:gd name="connsiteY4" fmla="*/ 1080290 h 2041903"/>
              <a:gd name="connsiteX5" fmla="*/ 7331825 w 10020924"/>
              <a:gd name="connsiteY5" fmla="*/ 1080290 h 2041903"/>
              <a:gd name="connsiteX6" fmla="*/ 7254583 w 10020924"/>
              <a:gd name="connsiteY6" fmla="*/ 1187029 h 2041903"/>
              <a:gd name="connsiteX7" fmla="*/ 7331825 w 10020924"/>
              <a:gd name="connsiteY7" fmla="*/ 1296468 h 2041903"/>
              <a:gd name="connsiteX8" fmla="*/ 7785307 w 10020924"/>
              <a:gd name="connsiteY8" fmla="*/ 1296468 h 2041903"/>
              <a:gd name="connsiteX9" fmla="*/ 7785307 w 10020924"/>
              <a:gd name="connsiteY9" fmla="*/ 1080290 h 2041903"/>
              <a:gd name="connsiteX10" fmla="*/ 6171264 w 10020924"/>
              <a:gd name="connsiteY10" fmla="*/ 689323 h 2041903"/>
              <a:gd name="connsiteX11" fmla="*/ 6171264 w 10020924"/>
              <a:gd name="connsiteY11" fmla="*/ 1297318 h 2041903"/>
              <a:gd name="connsiteX12" fmla="*/ 6558679 w 10020924"/>
              <a:gd name="connsiteY12" fmla="*/ 1297318 h 2041903"/>
              <a:gd name="connsiteX13" fmla="*/ 6679368 w 10020924"/>
              <a:gd name="connsiteY13" fmla="*/ 1156413 h 2041903"/>
              <a:gd name="connsiteX14" fmla="*/ 6679368 w 10020924"/>
              <a:gd name="connsiteY14" fmla="*/ 830244 h 2041903"/>
              <a:gd name="connsiteX15" fmla="*/ 6558679 w 10020924"/>
              <a:gd name="connsiteY15" fmla="*/ 689323 h 2041903"/>
              <a:gd name="connsiteX16" fmla="*/ 9072763 w 10020924"/>
              <a:gd name="connsiteY16" fmla="*/ 463851 h 2041903"/>
              <a:gd name="connsiteX17" fmla="*/ 9678449 w 10020924"/>
              <a:gd name="connsiteY17" fmla="*/ 463851 h 2041903"/>
              <a:gd name="connsiteX18" fmla="*/ 10020924 w 10020924"/>
              <a:gd name="connsiteY18" fmla="*/ 826574 h 2041903"/>
              <a:gd name="connsiteX19" fmla="*/ 10020924 w 10020924"/>
              <a:gd name="connsiteY19" fmla="*/ 1522671 h 2041903"/>
              <a:gd name="connsiteX20" fmla="*/ 9304207 w 10020924"/>
              <a:gd name="connsiteY20" fmla="*/ 1522671 h 2041903"/>
              <a:gd name="connsiteX21" fmla="*/ 9015771 w 10020924"/>
              <a:gd name="connsiteY21" fmla="*/ 1219793 h 2041903"/>
              <a:gd name="connsiteX22" fmla="*/ 9015771 w 10020924"/>
              <a:gd name="connsiteY22" fmla="*/ 1169781 h 2041903"/>
              <a:gd name="connsiteX23" fmla="*/ 9294061 w 10020924"/>
              <a:gd name="connsiteY23" fmla="*/ 866738 h 2041903"/>
              <a:gd name="connsiteX24" fmla="*/ 9782829 w 10020924"/>
              <a:gd name="connsiteY24" fmla="*/ 866738 h 2041903"/>
              <a:gd name="connsiteX25" fmla="*/ 9782707 w 10020924"/>
              <a:gd name="connsiteY25" fmla="*/ 829349 h 2041903"/>
              <a:gd name="connsiteX26" fmla="*/ 9662481 w 10020924"/>
              <a:gd name="connsiteY26" fmla="*/ 688428 h 2041903"/>
              <a:gd name="connsiteX27" fmla="*/ 9072763 w 10020924"/>
              <a:gd name="connsiteY27" fmla="*/ 688428 h 2041903"/>
              <a:gd name="connsiteX28" fmla="*/ 8071817 w 10020924"/>
              <a:gd name="connsiteY28" fmla="*/ 463851 h 2041903"/>
              <a:gd name="connsiteX29" fmla="*/ 8991911 w 10020924"/>
              <a:gd name="connsiteY29" fmla="*/ 463851 h 2041903"/>
              <a:gd name="connsiteX30" fmla="*/ 8991911 w 10020924"/>
              <a:gd name="connsiteY30" fmla="*/ 686668 h 2041903"/>
              <a:gd name="connsiteX31" fmla="*/ 8652240 w 10020924"/>
              <a:gd name="connsiteY31" fmla="*/ 686668 h 2041903"/>
              <a:gd name="connsiteX32" fmla="*/ 8652240 w 10020924"/>
              <a:gd name="connsiteY32" fmla="*/ 1522955 h 2041903"/>
              <a:gd name="connsiteX33" fmla="*/ 8411534 w 10020924"/>
              <a:gd name="connsiteY33" fmla="*/ 1522955 h 2041903"/>
              <a:gd name="connsiteX34" fmla="*/ 8411534 w 10020924"/>
              <a:gd name="connsiteY34" fmla="*/ 686668 h 2041903"/>
              <a:gd name="connsiteX35" fmla="*/ 8071817 w 10020924"/>
              <a:gd name="connsiteY35" fmla="*/ 686668 h 2041903"/>
              <a:gd name="connsiteX36" fmla="*/ 7075333 w 10020924"/>
              <a:gd name="connsiteY36" fmla="*/ 463851 h 2041903"/>
              <a:gd name="connsiteX37" fmla="*/ 7681075 w 10020924"/>
              <a:gd name="connsiteY37" fmla="*/ 463851 h 2041903"/>
              <a:gd name="connsiteX38" fmla="*/ 8023417 w 10020924"/>
              <a:gd name="connsiteY38" fmla="*/ 826574 h 2041903"/>
              <a:gd name="connsiteX39" fmla="*/ 8023417 w 10020924"/>
              <a:gd name="connsiteY39" fmla="*/ 1522671 h 2041903"/>
              <a:gd name="connsiteX40" fmla="*/ 7306759 w 10020924"/>
              <a:gd name="connsiteY40" fmla="*/ 1522671 h 2041903"/>
              <a:gd name="connsiteX41" fmla="*/ 7018293 w 10020924"/>
              <a:gd name="connsiteY41" fmla="*/ 1219793 h 2041903"/>
              <a:gd name="connsiteX42" fmla="*/ 7018293 w 10020924"/>
              <a:gd name="connsiteY42" fmla="*/ 1169781 h 2041903"/>
              <a:gd name="connsiteX43" fmla="*/ 7296628 w 10020924"/>
              <a:gd name="connsiteY43" fmla="*/ 866738 h 2041903"/>
              <a:gd name="connsiteX44" fmla="*/ 7785307 w 10020924"/>
              <a:gd name="connsiteY44" fmla="*/ 866738 h 2041903"/>
              <a:gd name="connsiteX45" fmla="*/ 7785307 w 10020924"/>
              <a:gd name="connsiteY45" fmla="*/ 829349 h 2041903"/>
              <a:gd name="connsiteX46" fmla="*/ 7665080 w 10020924"/>
              <a:gd name="connsiteY46" fmla="*/ 688428 h 2041903"/>
              <a:gd name="connsiteX47" fmla="*/ 7075333 w 10020924"/>
              <a:gd name="connsiteY47" fmla="*/ 688428 h 2041903"/>
              <a:gd name="connsiteX48" fmla="*/ 5930572 w 10020924"/>
              <a:gd name="connsiteY48" fmla="*/ 463851 h 2041903"/>
              <a:gd name="connsiteX49" fmla="*/ 6574718 w 10020924"/>
              <a:gd name="connsiteY49" fmla="*/ 463851 h 2041903"/>
              <a:gd name="connsiteX50" fmla="*/ 6925013 w 10020924"/>
              <a:gd name="connsiteY50" fmla="*/ 834884 h 2041903"/>
              <a:gd name="connsiteX51" fmla="*/ 6925013 w 10020924"/>
              <a:gd name="connsiteY51" fmla="*/ 1151743 h 2041903"/>
              <a:gd name="connsiteX52" fmla="*/ 6585968 w 10020924"/>
              <a:gd name="connsiteY52" fmla="*/ 1522671 h 2041903"/>
              <a:gd name="connsiteX53" fmla="*/ 5930572 w 10020924"/>
              <a:gd name="connsiteY53" fmla="*/ 1522671 h 2041903"/>
              <a:gd name="connsiteX54" fmla="*/ 4717895 w 10020924"/>
              <a:gd name="connsiteY54" fmla="*/ 463851 h 2041903"/>
              <a:gd name="connsiteX55" fmla="*/ 5638093 w 10020924"/>
              <a:gd name="connsiteY55" fmla="*/ 463851 h 2041903"/>
              <a:gd name="connsiteX56" fmla="*/ 5638093 w 10020924"/>
              <a:gd name="connsiteY56" fmla="*/ 686668 h 2041903"/>
              <a:gd name="connsiteX57" fmla="*/ 5298318 w 10020924"/>
              <a:gd name="connsiteY57" fmla="*/ 686668 h 2041903"/>
              <a:gd name="connsiteX58" fmla="*/ 5298318 w 10020924"/>
              <a:gd name="connsiteY58" fmla="*/ 1522955 h 2041903"/>
              <a:gd name="connsiteX59" fmla="*/ 5057626 w 10020924"/>
              <a:gd name="connsiteY59" fmla="*/ 1522955 h 2041903"/>
              <a:gd name="connsiteX60" fmla="*/ 5057626 w 10020924"/>
              <a:gd name="connsiteY60" fmla="*/ 686668 h 2041903"/>
              <a:gd name="connsiteX61" fmla="*/ 4717895 w 10020924"/>
              <a:gd name="connsiteY61" fmla="*/ 686668 h 2041903"/>
              <a:gd name="connsiteX62" fmla="*/ 3721291 w 10020924"/>
              <a:gd name="connsiteY62" fmla="*/ 463851 h 2041903"/>
              <a:gd name="connsiteX63" fmla="*/ 4641430 w 10020924"/>
              <a:gd name="connsiteY63" fmla="*/ 463851 h 2041903"/>
              <a:gd name="connsiteX64" fmla="*/ 4641430 w 10020924"/>
              <a:gd name="connsiteY64" fmla="*/ 686668 h 2041903"/>
              <a:gd name="connsiteX65" fmla="*/ 4301654 w 10020924"/>
              <a:gd name="connsiteY65" fmla="*/ 686668 h 2041903"/>
              <a:gd name="connsiteX66" fmla="*/ 4301654 w 10020924"/>
              <a:gd name="connsiteY66" fmla="*/ 1522955 h 2041903"/>
              <a:gd name="connsiteX67" fmla="*/ 4061067 w 10020924"/>
              <a:gd name="connsiteY67" fmla="*/ 1522955 h 2041903"/>
              <a:gd name="connsiteX68" fmla="*/ 4061067 w 10020924"/>
              <a:gd name="connsiteY68" fmla="*/ 686668 h 2041903"/>
              <a:gd name="connsiteX69" fmla="*/ 3721291 w 10020924"/>
              <a:gd name="connsiteY69" fmla="*/ 686668 h 2041903"/>
              <a:gd name="connsiteX70" fmla="*/ 2809822 w 10020924"/>
              <a:gd name="connsiteY70" fmla="*/ 452019 h 2041903"/>
              <a:gd name="connsiteX71" fmla="*/ 3016077 w 10020924"/>
              <a:gd name="connsiteY71" fmla="*/ 572753 h 2041903"/>
              <a:gd name="connsiteX72" fmla="*/ 3381948 w 10020924"/>
              <a:gd name="connsiteY72" fmla="*/ 1270566 h 2041903"/>
              <a:gd name="connsiteX73" fmla="*/ 3400240 w 10020924"/>
              <a:gd name="connsiteY73" fmla="*/ 1281756 h 2041903"/>
              <a:gd name="connsiteX74" fmla="*/ 3406134 w 10020924"/>
              <a:gd name="connsiteY74" fmla="*/ 1255736 h 2041903"/>
              <a:gd name="connsiteX75" fmla="*/ 3402657 w 10020924"/>
              <a:gd name="connsiteY75" fmla="*/ 1123946 h 2041903"/>
              <a:gd name="connsiteX76" fmla="*/ 3402657 w 10020924"/>
              <a:gd name="connsiteY76" fmla="*/ 463522 h 2041903"/>
              <a:gd name="connsiteX77" fmla="*/ 3639813 w 10020924"/>
              <a:gd name="connsiteY77" fmla="*/ 463522 h 2041903"/>
              <a:gd name="connsiteX78" fmla="*/ 3639813 w 10020924"/>
              <a:gd name="connsiteY78" fmla="*/ 1255333 h 2041903"/>
              <a:gd name="connsiteX79" fmla="*/ 3425426 w 10020924"/>
              <a:gd name="connsiteY79" fmla="*/ 1534727 h 2041903"/>
              <a:gd name="connsiteX80" fmla="*/ 3219125 w 10020924"/>
              <a:gd name="connsiteY80" fmla="*/ 1413949 h 2041903"/>
              <a:gd name="connsiteX81" fmla="*/ 2853165 w 10020924"/>
              <a:gd name="connsiteY81" fmla="*/ 716135 h 2041903"/>
              <a:gd name="connsiteX82" fmla="*/ 2834887 w 10020924"/>
              <a:gd name="connsiteY82" fmla="*/ 704930 h 2041903"/>
              <a:gd name="connsiteX83" fmla="*/ 2829009 w 10020924"/>
              <a:gd name="connsiteY83" fmla="*/ 730980 h 2041903"/>
              <a:gd name="connsiteX84" fmla="*/ 2832590 w 10020924"/>
              <a:gd name="connsiteY84" fmla="*/ 862725 h 2041903"/>
              <a:gd name="connsiteX85" fmla="*/ 2832590 w 10020924"/>
              <a:gd name="connsiteY85" fmla="*/ 1523194 h 2041903"/>
              <a:gd name="connsiteX86" fmla="*/ 2595360 w 10020924"/>
              <a:gd name="connsiteY86" fmla="*/ 1523194 h 2041903"/>
              <a:gd name="connsiteX87" fmla="*/ 2595360 w 10020924"/>
              <a:gd name="connsiteY87" fmla="*/ 731368 h 2041903"/>
              <a:gd name="connsiteX88" fmla="*/ 2809822 w 10020924"/>
              <a:gd name="connsiteY88" fmla="*/ 452019 h 2041903"/>
              <a:gd name="connsiteX89" fmla="*/ 1079247 w 10020924"/>
              <a:gd name="connsiteY89" fmla="*/ 330967 h 2041903"/>
              <a:gd name="connsiteX90" fmla="*/ 952084 w 10020924"/>
              <a:gd name="connsiteY90" fmla="*/ 465588 h 2041903"/>
              <a:gd name="connsiteX91" fmla="*/ 887125 w 10020924"/>
              <a:gd name="connsiteY91" fmla="*/ 684091 h 2041903"/>
              <a:gd name="connsiteX92" fmla="*/ 940315 w 10020924"/>
              <a:gd name="connsiteY92" fmla="*/ 833769 h 2041903"/>
              <a:gd name="connsiteX93" fmla="*/ 1079206 w 10020924"/>
              <a:gd name="connsiteY93" fmla="*/ 894946 h 2041903"/>
              <a:gd name="connsiteX94" fmla="*/ 1218097 w 10020924"/>
              <a:gd name="connsiteY94" fmla="*/ 833769 h 2041903"/>
              <a:gd name="connsiteX95" fmla="*/ 1271286 w 10020924"/>
              <a:gd name="connsiteY95" fmla="*/ 684091 h 2041903"/>
              <a:gd name="connsiteX96" fmla="*/ 1206328 w 10020924"/>
              <a:gd name="connsiteY96" fmla="*/ 465588 h 2041903"/>
              <a:gd name="connsiteX97" fmla="*/ 1079247 w 10020924"/>
              <a:gd name="connsiteY97" fmla="*/ 330967 h 2041903"/>
              <a:gd name="connsiteX98" fmla="*/ 805966 w 10020924"/>
              <a:gd name="connsiteY98" fmla="*/ 263259 h 2041903"/>
              <a:gd name="connsiteX99" fmla="*/ 446364 w 10020924"/>
              <a:gd name="connsiteY99" fmla="*/ 449558 h 2041903"/>
              <a:gd name="connsiteX100" fmla="*/ 316290 w 10020924"/>
              <a:gd name="connsiteY100" fmla="*/ 671430 h 2041903"/>
              <a:gd name="connsiteX101" fmla="*/ 265280 w 10020924"/>
              <a:gd name="connsiteY101" fmla="*/ 958605 h 2041903"/>
              <a:gd name="connsiteX102" fmla="*/ 329833 w 10020924"/>
              <a:gd name="connsiteY102" fmla="*/ 1280240 h 2041903"/>
              <a:gd name="connsiteX103" fmla="*/ 505249 w 10020924"/>
              <a:gd name="connsiteY103" fmla="*/ 1539802 h 2041903"/>
              <a:gd name="connsiteX104" fmla="*/ 764163 w 10020924"/>
              <a:gd name="connsiteY104" fmla="*/ 1713204 h 2041903"/>
              <a:gd name="connsiteX105" fmla="*/ 1079208 w 10020924"/>
              <a:gd name="connsiteY105" fmla="*/ 1776358 h 2041903"/>
              <a:gd name="connsiteX106" fmla="*/ 1394254 w 10020924"/>
              <a:gd name="connsiteY106" fmla="*/ 1713204 h 2041903"/>
              <a:gd name="connsiteX107" fmla="*/ 1653167 w 10020924"/>
              <a:gd name="connsiteY107" fmla="*/ 1539802 h 2041903"/>
              <a:gd name="connsiteX108" fmla="*/ 1828584 w 10020924"/>
              <a:gd name="connsiteY108" fmla="*/ 1280240 h 2041903"/>
              <a:gd name="connsiteX109" fmla="*/ 1893137 w 10020924"/>
              <a:gd name="connsiteY109" fmla="*/ 958605 h 2041903"/>
              <a:gd name="connsiteX110" fmla="*/ 1843297 w 10020924"/>
              <a:gd name="connsiteY110" fmla="*/ 674433 h 2041903"/>
              <a:gd name="connsiteX111" fmla="*/ 1715171 w 10020924"/>
              <a:gd name="connsiteY111" fmla="*/ 452650 h 2041903"/>
              <a:gd name="connsiteX112" fmla="*/ 1352451 w 10020924"/>
              <a:gd name="connsiteY112" fmla="*/ 263259 h 2041903"/>
              <a:gd name="connsiteX113" fmla="*/ 1489332 w 10020924"/>
              <a:gd name="connsiteY113" fmla="*/ 469668 h 2041903"/>
              <a:gd name="connsiteX114" fmla="*/ 1533501 w 10020924"/>
              <a:gd name="connsiteY114" fmla="*/ 697463 h 2041903"/>
              <a:gd name="connsiteX115" fmla="*/ 1395669 w 10020924"/>
              <a:gd name="connsiteY115" fmla="*/ 1031243 h 2041903"/>
              <a:gd name="connsiteX116" fmla="*/ 1079208 w 10020924"/>
              <a:gd name="connsiteY116" fmla="*/ 1160853 h 2041903"/>
              <a:gd name="connsiteX117" fmla="*/ 762748 w 10020924"/>
              <a:gd name="connsiteY117" fmla="*/ 1031243 h 2041903"/>
              <a:gd name="connsiteX118" fmla="*/ 624916 w 10020924"/>
              <a:gd name="connsiteY118" fmla="*/ 697463 h 2041903"/>
              <a:gd name="connsiteX119" fmla="*/ 673201 w 10020924"/>
              <a:gd name="connsiteY119" fmla="*/ 463015 h 2041903"/>
              <a:gd name="connsiteX120" fmla="*/ 805966 w 10020924"/>
              <a:gd name="connsiteY120" fmla="*/ 263259 h 2041903"/>
              <a:gd name="connsiteX121" fmla="*/ 817834 w 10020924"/>
              <a:gd name="connsiteY121" fmla="*/ 0 h 2041903"/>
              <a:gd name="connsiteX122" fmla="*/ 963091 w 10020924"/>
              <a:gd name="connsiteY122" fmla="*/ 14770 h 2041903"/>
              <a:gd name="connsiteX123" fmla="*/ 1079167 w 10020924"/>
              <a:gd name="connsiteY123" fmla="*/ 48893 h 2041903"/>
              <a:gd name="connsiteX124" fmla="*/ 1194646 w 10020924"/>
              <a:gd name="connsiteY124" fmla="*/ 14436 h 2041903"/>
              <a:gd name="connsiteX125" fmla="*/ 1340583 w 10020924"/>
              <a:gd name="connsiteY125" fmla="*/ 0 h 2041903"/>
              <a:gd name="connsiteX126" fmla="*/ 1649693 w 10020924"/>
              <a:gd name="connsiteY126" fmla="*/ 72213 h 2041903"/>
              <a:gd name="connsiteX127" fmla="*/ 1910677 w 10020924"/>
              <a:gd name="connsiteY127" fmla="*/ 272891 h 2041903"/>
              <a:gd name="connsiteX128" fmla="*/ 2091072 w 10020924"/>
              <a:gd name="connsiteY128" fmla="*/ 578096 h 2041903"/>
              <a:gd name="connsiteX129" fmla="*/ 2158417 w 10020924"/>
              <a:gd name="connsiteY129" fmla="*/ 963886 h 2041903"/>
              <a:gd name="connsiteX130" fmla="*/ 2071704 w 10020924"/>
              <a:gd name="connsiteY130" fmla="*/ 1388805 h 2041903"/>
              <a:gd name="connsiteX131" fmla="*/ 1837251 w 10020924"/>
              <a:gd name="connsiteY131" fmla="*/ 1730875 h 2041903"/>
              <a:gd name="connsiteX132" fmla="*/ 1493585 w 10020924"/>
              <a:gd name="connsiteY132" fmla="*/ 1958956 h 2041903"/>
              <a:gd name="connsiteX133" fmla="*/ 1079208 w 10020924"/>
              <a:gd name="connsiteY133" fmla="*/ 2041903 h 2041903"/>
              <a:gd name="connsiteX134" fmla="*/ 664832 w 10020924"/>
              <a:gd name="connsiteY134" fmla="*/ 1958956 h 2041903"/>
              <a:gd name="connsiteX135" fmla="*/ 321166 w 10020924"/>
              <a:gd name="connsiteY135" fmla="*/ 1730875 h 2041903"/>
              <a:gd name="connsiteX136" fmla="*/ 86713 w 10020924"/>
              <a:gd name="connsiteY136" fmla="*/ 1388805 h 2041903"/>
              <a:gd name="connsiteX137" fmla="*/ 0 w 10020924"/>
              <a:gd name="connsiteY137" fmla="*/ 963886 h 2041903"/>
              <a:gd name="connsiteX138" fmla="*/ 67345 w 10020924"/>
              <a:gd name="connsiteY138" fmla="*/ 578096 h 2041903"/>
              <a:gd name="connsiteX139" fmla="*/ 247740 w 10020924"/>
              <a:gd name="connsiteY139" fmla="*/ 272891 h 2041903"/>
              <a:gd name="connsiteX140" fmla="*/ 508723 w 10020924"/>
              <a:gd name="connsiteY140" fmla="*/ 72213 h 2041903"/>
              <a:gd name="connsiteX141" fmla="*/ 817834 w 10020924"/>
              <a:gd name="connsiteY141" fmla="*/ 0 h 204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0020924" h="2041903">
                <a:moveTo>
                  <a:pt x="9329240" y="1080290"/>
                </a:moveTo>
                <a:cubicBezTo>
                  <a:pt x="9292358" y="1080290"/>
                  <a:pt x="9251983" y="1096116"/>
                  <a:pt x="9251983" y="1187029"/>
                </a:cubicBezTo>
                <a:cubicBezTo>
                  <a:pt x="9251983" y="1277880"/>
                  <a:pt x="9292801" y="1296468"/>
                  <a:pt x="9329240" y="1296468"/>
                </a:cubicBezTo>
                <a:lnTo>
                  <a:pt x="9782722" y="1296468"/>
                </a:lnTo>
                <a:lnTo>
                  <a:pt x="9782722" y="1080290"/>
                </a:lnTo>
                <a:close/>
                <a:moveTo>
                  <a:pt x="7331825" y="1080290"/>
                </a:moveTo>
                <a:cubicBezTo>
                  <a:pt x="7294927" y="1080290"/>
                  <a:pt x="7254583" y="1096116"/>
                  <a:pt x="7254583" y="1187029"/>
                </a:cubicBezTo>
                <a:cubicBezTo>
                  <a:pt x="7254583" y="1277880"/>
                  <a:pt x="7295379" y="1296468"/>
                  <a:pt x="7331825" y="1296468"/>
                </a:cubicBezTo>
                <a:lnTo>
                  <a:pt x="7785307" y="1296468"/>
                </a:lnTo>
                <a:lnTo>
                  <a:pt x="7785307" y="1080290"/>
                </a:lnTo>
                <a:close/>
                <a:moveTo>
                  <a:pt x="6171264" y="689323"/>
                </a:moveTo>
                <a:lnTo>
                  <a:pt x="6171264" y="1297318"/>
                </a:lnTo>
                <a:lnTo>
                  <a:pt x="6558679" y="1297318"/>
                </a:lnTo>
                <a:cubicBezTo>
                  <a:pt x="6645146" y="1297318"/>
                  <a:pt x="6679368" y="1257837"/>
                  <a:pt x="6679368" y="1156413"/>
                </a:cubicBezTo>
                <a:lnTo>
                  <a:pt x="6679368" y="830244"/>
                </a:lnTo>
                <a:cubicBezTo>
                  <a:pt x="6679368" y="728827"/>
                  <a:pt x="6645146" y="689323"/>
                  <a:pt x="6558679" y="689323"/>
                </a:cubicBezTo>
                <a:close/>
                <a:moveTo>
                  <a:pt x="9072763" y="463851"/>
                </a:moveTo>
                <a:lnTo>
                  <a:pt x="9678449" y="463851"/>
                </a:lnTo>
                <a:cubicBezTo>
                  <a:pt x="9932730" y="463851"/>
                  <a:pt x="10020924" y="559816"/>
                  <a:pt x="10020924" y="826574"/>
                </a:cubicBezTo>
                <a:lnTo>
                  <a:pt x="10020924" y="1522671"/>
                </a:lnTo>
                <a:lnTo>
                  <a:pt x="9304207" y="1522671"/>
                </a:lnTo>
                <a:cubicBezTo>
                  <a:pt x="9111641" y="1522671"/>
                  <a:pt x="9015771" y="1435849"/>
                  <a:pt x="9015771" y="1219793"/>
                </a:cubicBezTo>
                <a:lnTo>
                  <a:pt x="9015771" y="1169781"/>
                </a:lnTo>
                <a:cubicBezTo>
                  <a:pt x="9015771" y="959714"/>
                  <a:pt x="9108248" y="866738"/>
                  <a:pt x="9294061" y="866738"/>
                </a:cubicBezTo>
                <a:lnTo>
                  <a:pt x="9782829" y="866738"/>
                </a:lnTo>
                <a:cubicBezTo>
                  <a:pt x="9782829" y="858122"/>
                  <a:pt x="9782707" y="829861"/>
                  <a:pt x="9782707" y="829349"/>
                </a:cubicBezTo>
                <a:cubicBezTo>
                  <a:pt x="9782707" y="727955"/>
                  <a:pt x="9749047" y="688428"/>
                  <a:pt x="9662481" y="688428"/>
                </a:cubicBezTo>
                <a:lnTo>
                  <a:pt x="9072763" y="688428"/>
                </a:lnTo>
                <a:close/>
                <a:moveTo>
                  <a:pt x="8071817" y="463851"/>
                </a:moveTo>
                <a:lnTo>
                  <a:pt x="8991911" y="463851"/>
                </a:lnTo>
                <a:lnTo>
                  <a:pt x="8991911" y="686668"/>
                </a:lnTo>
                <a:lnTo>
                  <a:pt x="8652240" y="686668"/>
                </a:lnTo>
                <a:lnTo>
                  <a:pt x="8652240" y="1522955"/>
                </a:lnTo>
                <a:lnTo>
                  <a:pt x="8411534" y="1522955"/>
                </a:lnTo>
                <a:lnTo>
                  <a:pt x="8411534" y="686668"/>
                </a:lnTo>
                <a:lnTo>
                  <a:pt x="8071817" y="686668"/>
                </a:lnTo>
                <a:close/>
                <a:moveTo>
                  <a:pt x="7075333" y="463851"/>
                </a:moveTo>
                <a:lnTo>
                  <a:pt x="7681075" y="463851"/>
                </a:lnTo>
                <a:cubicBezTo>
                  <a:pt x="7935303" y="463851"/>
                  <a:pt x="8023424" y="559816"/>
                  <a:pt x="8023417" y="826574"/>
                </a:cubicBezTo>
                <a:lnTo>
                  <a:pt x="8023417" y="1522671"/>
                </a:lnTo>
                <a:lnTo>
                  <a:pt x="7306759" y="1522671"/>
                </a:lnTo>
                <a:cubicBezTo>
                  <a:pt x="7114170" y="1522671"/>
                  <a:pt x="7018293" y="1435849"/>
                  <a:pt x="7018293" y="1219793"/>
                </a:cubicBezTo>
                <a:lnTo>
                  <a:pt x="7018293" y="1169781"/>
                </a:lnTo>
                <a:cubicBezTo>
                  <a:pt x="7018293" y="959714"/>
                  <a:pt x="7110792" y="866738"/>
                  <a:pt x="7296628" y="866738"/>
                </a:cubicBezTo>
                <a:lnTo>
                  <a:pt x="7785307" y="866738"/>
                </a:lnTo>
                <a:lnTo>
                  <a:pt x="7785307" y="829349"/>
                </a:lnTo>
                <a:cubicBezTo>
                  <a:pt x="7785307" y="727955"/>
                  <a:pt x="7751547" y="688428"/>
                  <a:pt x="7665080" y="688428"/>
                </a:cubicBezTo>
                <a:lnTo>
                  <a:pt x="7075333" y="688428"/>
                </a:lnTo>
                <a:close/>
                <a:moveTo>
                  <a:pt x="5930572" y="463851"/>
                </a:moveTo>
                <a:lnTo>
                  <a:pt x="6574718" y="463851"/>
                </a:lnTo>
                <a:cubicBezTo>
                  <a:pt x="6817412" y="463851"/>
                  <a:pt x="6925013" y="557409"/>
                  <a:pt x="6925013" y="834884"/>
                </a:cubicBezTo>
                <a:lnTo>
                  <a:pt x="6925013" y="1151743"/>
                </a:lnTo>
                <a:cubicBezTo>
                  <a:pt x="6925013" y="1394650"/>
                  <a:pt x="6843589" y="1522671"/>
                  <a:pt x="6585968" y="1522671"/>
                </a:cubicBezTo>
                <a:lnTo>
                  <a:pt x="5930572" y="1522671"/>
                </a:lnTo>
                <a:close/>
                <a:moveTo>
                  <a:pt x="4717895" y="463851"/>
                </a:moveTo>
                <a:lnTo>
                  <a:pt x="5638093" y="463851"/>
                </a:lnTo>
                <a:lnTo>
                  <a:pt x="5638093" y="686668"/>
                </a:lnTo>
                <a:lnTo>
                  <a:pt x="5298318" y="686668"/>
                </a:lnTo>
                <a:lnTo>
                  <a:pt x="5298318" y="1522955"/>
                </a:lnTo>
                <a:lnTo>
                  <a:pt x="5057626" y="1522955"/>
                </a:lnTo>
                <a:lnTo>
                  <a:pt x="5057626" y="686668"/>
                </a:lnTo>
                <a:lnTo>
                  <a:pt x="4717895" y="686668"/>
                </a:lnTo>
                <a:close/>
                <a:moveTo>
                  <a:pt x="3721291" y="463851"/>
                </a:moveTo>
                <a:lnTo>
                  <a:pt x="4641430" y="463851"/>
                </a:lnTo>
                <a:lnTo>
                  <a:pt x="4641430" y="686668"/>
                </a:lnTo>
                <a:lnTo>
                  <a:pt x="4301654" y="686668"/>
                </a:lnTo>
                <a:lnTo>
                  <a:pt x="4301654" y="1522955"/>
                </a:lnTo>
                <a:lnTo>
                  <a:pt x="4061067" y="1522955"/>
                </a:lnTo>
                <a:lnTo>
                  <a:pt x="4061067" y="686668"/>
                </a:lnTo>
                <a:lnTo>
                  <a:pt x="3721291" y="686668"/>
                </a:lnTo>
                <a:close/>
                <a:moveTo>
                  <a:pt x="2809822" y="452019"/>
                </a:moveTo>
                <a:cubicBezTo>
                  <a:pt x="2915562" y="452019"/>
                  <a:pt x="2970732" y="501487"/>
                  <a:pt x="3016077" y="572753"/>
                </a:cubicBezTo>
                <a:cubicBezTo>
                  <a:pt x="3055320" y="634446"/>
                  <a:pt x="3376830" y="1260842"/>
                  <a:pt x="3381948" y="1270566"/>
                </a:cubicBezTo>
                <a:cubicBezTo>
                  <a:pt x="3386677" y="1279328"/>
                  <a:pt x="3393442" y="1285729"/>
                  <a:pt x="3400240" y="1281756"/>
                </a:cubicBezTo>
                <a:cubicBezTo>
                  <a:pt x="3406237" y="1278349"/>
                  <a:pt x="3406646" y="1267378"/>
                  <a:pt x="3406134" y="1255736"/>
                </a:cubicBezTo>
                <a:cubicBezTo>
                  <a:pt x="3405492" y="1241619"/>
                  <a:pt x="3402657" y="1171378"/>
                  <a:pt x="3402657" y="1123946"/>
                </a:cubicBezTo>
                <a:lnTo>
                  <a:pt x="3402657" y="463522"/>
                </a:lnTo>
                <a:lnTo>
                  <a:pt x="3639813" y="463522"/>
                </a:lnTo>
                <a:lnTo>
                  <a:pt x="3639813" y="1255333"/>
                </a:lnTo>
                <a:cubicBezTo>
                  <a:pt x="3639813" y="1491113"/>
                  <a:pt x="3523557" y="1534727"/>
                  <a:pt x="3425426" y="1534727"/>
                </a:cubicBezTo>
                <a:cubicBezTo>
                  <a:pt x="3319670" y="1534727"/>
                  <a:pt x="3264509" y="1485221"/>
                  <a:pt x="3219125" y="1413949"/>
                </a:cubicBezTo>
                <a:cubicBezTo>
                  <a:pt x="3155813" y="1314503"/>
                  <a:pt x="2857763" y="724966"/>
                  <a:pt x="2853165" y="716135"/>
                </a:cubicBezTo>
                <a:cubicBezTo>
                  <a:pt x="2848558" y="707335"/>
                  <a:pt x="2841793" y="701034"/>
                  <a:pt x="2834887" y="704930"/>
                </a:cubicBezTo>
                <a:cubicBezTo>
                  <a:pt x="2829005" y="708344"/>
                  <a:pt x="2828497" y="719338"/>
                  <a:pt x="2829009" y="730980"/>
                </a:cubicBezTo>
                <a:cubicBezTo>
                  <a:pt x="2829628" y="745090"/>
                  <a:pt x="2832590" y="815378"/>
                  <a:pt x="2832590" y="862725"/>
                </a:cubicBezTo>
                <a:lnTo>
                  <a:pt x="2832590" y="1523194"/>
                </a:lnTo>
                <a:lnTo>
                  <a:pt x="2595360" y="1523194"/>
                </a:lnTo>
                <a:lnTo>
                  <a:pt x="2595360" y="731368"/>
                </a:lnTo>
                <a:cubicBezTo>
                  <a:pt x="2595360" y="495611"/>
                  <a:pt x="2711606" y="452019"/>
                  <a:pt x="2809822" y="452019"/>
                </a:cubicBezTo>
                <a:close/>
                <a:moveTo>
                  <a:pt x="1079247" y="330967"/>
                </a:moveTo>
                <a:cubicBezTo>
                  <a:pt x="1039101" y="354484"/>
                  <a:pt x="989740" y="403598"/>
                  <a:pt x="952084" y="465588"/>
                </a:cubicBezTo>
                <a:cubicBezTo>
                  <a:pt x="914427" y="527577"/>
                  <a:pt x="887125" y="603548"/>
                  <a:pt x="887125" y="684091"/>
                </a:cubicBezTo>
                <a:cubicBezTo>
                  <a:pt x="887125" y="743091"/>
                  <a:pt x="906578" y="795805"/>
                  <a:pt x="940315" y="833769"/>
                </a:cubicBezTo>
                <a:cubicBezTo>
                  <a:pt x="974052" y="871732"/>
                  <a:pt x="1022072" y="894946"/>
                  <a:pt x="1079206" y="894946"/>
                </a:cubicBezTo>
                <a:cubicBezTo>
                  <a:pt x="1136340" y="894946"/>
                  <a:pt x="1184360" y="871732"/>
                  <a:pt x="1218097" y="833769"/>
                </a:cubicBezTo>
                <a:cubicBezTo>
                  <a:pt x="1251833" y="795805"/>
                  <a:pt x="1271286" y="743091"/>
                  <a:pt x="1271286" y="684091"/>
                </a:cubicBezTo>
                <a:cubicBezTo>
                  <a:pt x="1271286" y="603548"/>
                  <a:pt x="1243984" y="527577"/>
                  <a:pt x="1206328" y="465588"/>
                </a:cubicBezTo>
                <a:cubicBezTo>
                  <a:pt x="1168672" y="403598"/>
                  <a:pt x="1110735" y="347874"/>
                  <a:pt x="1079247" y="330967"/>
                </a:cubicBezTo>
                <a:close/>
                <a:moveTo>
                  <a:pt x="805966" y="263259"/>
                </a:moveTo>
                <a:cubicBezTo>
                  <a:pt x="686954" y="257894"/>
                  <a:pt x="551782" y="326830"/>
                  <a:pt x="446364" y="449558"/>
                </a:cubicBezTo>
                <a:cubicBezTo>
                  <a:pt x="393654" y="510922"/>
                  <a:pt x="348383" y="585734"/>
                  <a:pt x="316290" y="671430"/>
                </a:cubicBezTo>
                <a:cubicBezTo>
                  <a:pt x="284196" y="757125"/>
                  <a:pt x="265280" y="853705"/>
                  <a:pt x="265280" y="958605"/>
                </a:cubicBezTo>
                <a:cubicBezTo>
                  <a:pt x="265280" y="1073486"/>
                  <a:pt x="288318" y="1182036"/>
                  <a:pt x="329833" y="1280240"/>
                </a:cubicBezTo>
                <a:cubicBezTo>
                  <a:pt x="371348" y="1378444"/>
                  <a:pt x="431341" y="1466303"/>
                  <a:pt x="505249" y="1539802"/>
                </a:cubicBezTo>
                <a:cubicBezTo>
                  <a:pt x="579158" y="1613301"/>
                  <a:pt x="666983" y="1672440"/>
                  <a:pt x="764163" y="1713204"/>
                </a:cubicBezTo>
                <a:cubicBezTo>
                  <a:pt x="861343" y="1753969"/>
                  <a:pt x="967878" y="1776358"/>
                  <a:pt x="1079208" y="1776358"/>
                </a:cubicBezTo>
                <a:cubicBezTo>
                  <a:pt x="1190538" y="1776358"/>
                  <a:pt x="1297074" y="1753969"/>
                  <a:pt x="1394254" y="1713204"/>
                </a:cubicBezTo>
                <a:cubicBezTo>
                  <a:pt x="1491434" y="1672440"/>
                  <a:pt x="1579259" y="1613301"/>
                  <a:pt x="1653167" y="1539802"/>
                </a:cubicBezTo>
                <a:cubicBezTo>
                  <a:pt x="1727076" y="1466303"/>
                  <a:pt x="1787068" y="1378444"/>
                  <a:pt x="1828584" y="1280240"/>
                </a:cubicBezTo>
                <a:cubicBezTo>
                  <a:pt x="1870099" y="1182036"/>
                  <a:pt x="1893137" y="1073486"/>
                  <a:pt x="1893137" y="958605"/>
                </a:cubicBezTo>
                <a:cubicBezTo>
                  <a:pt x="1893137" y="855344"/>
                  <a:pt x="1874740" y="759689"/>
                  <a:pt x="1843297" y="674433"/>
                </a:cubicBezTo>
                <a:cubicBezTo>
                  <a:pt x="1811852" y="589176"/>
                  <a:pt x="1767361" y="514318"/>
                  <a:pt x="1715171" y="452650"/>
                </a:cubicBezTo>
                <a:cubicBezTo>
                  <a:pt x="1610792" y="329313"/>
                  <a:pt x="1475621" y="258738"/>
                  <a:pt x="1352451" y="263259"/>
                </a:cubicBezTo>
                <a:cubicBezTo>
                  <a:pt x="1412945" y="322179"/>
                  <a:pt x="1458865" y="394141"/>
                  <a:pt x="1489332" y="469668"/>
                </a:cubicBezTo>
                <a:cubicBezTo>
                  <a:pt x="1519800" y="545194"/>
                  <a:pt x="1534815" y="624285"/>
                  <a:pt x="1533501" y="697463"/>
                </a:cubicBezTo>
                <a:cubicBezTo>
                  <a:pt x="1533501" y="833577"/>
                  <a:pt x="1479467" y="949424"/>
                  <a:pt x="1395669" y="1031243"/>
                </a:cubicBezTo>
                <a:cubicBezTo>
                  <a:pt x="1311871" y="1113062"/>
                  <a:pt x="1198308" y="1160853"/>
                  <a:pt x="1079208" y="1160853"/>
                </a:cubicBezTo>
                <a:cubicBezTo>
                  <a:pt x="960109" y="1160853"/>
                  <a:pt x="846546" y="1113062"/>
                  <a:pt x="762748" y="1031243"/>
                </a:cubicBezTo>
                <a:cubicBezTo>
                  <a:pt x="678950" y="949424"/>
                  <a:pt x="624916" y="833577"/>
                  <a:pt x="624916" y="697463"/>
                </a:cubicBezTo>
                <a:cubicBezTo>
                  <a:pt x="624916" y="618236"/>
                  <a:pt x="642018" y="537734"/>
                  <a:pt x="673201" y="463015"/>
                </a:cubicBezTo>
                <a:cubicBezTo>
                  <a:pt x="704383" y="388296"/>
                  <a:pt x="749646" y="319359"/>
                  <a:pt x="805966" y="263259"/>
                </a:cubicBezTo>
                <a:close/>
                <a:moveTo>
                  <a:pt x="817834" y="0"/>
                </a:moveTo>
                <a:cubicBezTo>
                  <a:pt x="866589" y="0"/>
                  <a:pt x="917272" y="5772"/>
                  <a:pt x="963091" y="14770"/>
                </a:cubicBezTo>
                <a:cubicBezTo>
                  <a:pt x="1008909" y="23768"/>
                  <a:pt x="1049865" y="35991"/>
                  <a:pt x="1079167" y="48893"/>
                </a:cubicBezTo>
                <a:cubicBezTo>
                  <a:pt x="1107617" y="35545"/>
                  <a:pt x="1148593" y="23322"/>
                  <a:pt x="1194646" y="14436"/>
                </a:cubicBezTo>
                <a:cubicBezTo>
                  <a:pt x="1240699" y="5549"/>
                  <a:pt x="1291827" y="0"/>
                  <a:pt x="1340583" y="0"/>
                </a:cubicBezTo>
                <a:cubicBezTo>
                  <a:pt x="1448034" y="0"/>
                  <a:pt x="1552874" y="25401"/>
                  <a:pt x="1649693" y="72213"/>
                </a:cubicBezTo>
                <a:cubicBezTo>
                  <a:pt x="1746513" y="119025"/>
                  <a:pt x="1835310" y="187248"/>
                  <a:pt x="1910677" y="272891"/>
                </a:cubicBezTo>
                <a:cubicBezTo>
                  <a:pt x="1986043" y="358535"/>
                  <a:pt x="2047978" y="461600"/>
                  <a:pt x="2091072" y="578096"/>
                </a:cubicBezTo>
                <a:cubicBezTo>
                  <a:pt x="2134165" y="694592"/>
                  <a:pt x="2158417" y="824518"/>
                  <a:pt x="2158417" y="963886"/>
                </a:cubicBezTo>
                <a:cubicBezTo>
                  <a:pt x="2158417" y="1115873"/>
                  <a:pt x="2127372" y="1259243"/>
                  <a:pt x="2071704" y="1388805"/>
                </a:cubicBezTo>
                <a:cubicBezTo>
                  <a:pt x="2016036" y="1518366"/>
                  <a:pt x="1935744" y="1634120"/>
                  <a:pt x="1837251" y="1730875"/>
                </a:cubicBezTo>
                <a:cubicBezTo>
                  <a:pt x="1738759" y="1827631"/>
                  <a:pt x="1622064" y="1905388"/>
                  <a:pt x="1493585" y="1958956"/>
                </a:cubicBezTo>
                <a:cubicBezTo>
                  <a:pt x="1365105" y="2012524"/>
                  <a:pt x="1224841" y="2041903"/>
                  <a:pt x="1079208" y="2041903"/>
                </a:cubicBezTo>
                <a:cubicBezTo>
                  <a:pt x="933576" y="2041903"/>
                  <a:pt x="793312" y="2012524"/>
                  <a:pt x="664832" y="1958956"/>
                </a:cubicBezTo>
                <a:cubicBezTo>
                  <a:pt x="536353" y="1905388"/>
                  <a:pt x="419658" y="1827631"/>
                  <a:pt x="321166" y="1730875"/>
                </a:cubicBezTo>
                <a:cubicBezTo>
                  <a:pt x="222673" y="1634120"/>
                  <a:pt x="142381" y="1518366"/>
                  <a:pt x="86713" y="1388805"/>
                </a:cubicBezTo>
                <a:cubicBezTo>
                  <a:pt x="31045" y="1259243"/>
                  <a:pt x="0" y="1115873"/>
                  <a:pt x="0" y="963886"/>
                </a:cubicBezTo>
                <a:cubicBezTo>
                  <a:pt x="0" y="824518"/>
                  <a:pt x="24252" y="694592"/>
                  <a:pt x="67345" y="578096"/>
                </a:cubicBezTo>
                <a:cubicBezTo>
                  <a:pt x="110439" y="461600"/>
                  <a:pt x="172374" y="358535"/>
                  <a:pt x="247740" y="272891"/>
                </a:cubicBezTo>
                <a:cubicBezTo>
                  <a:pt x="323106" y="187248"/>
                  <a:pt x="411904" y="119025"/>
                  <a:pt x="508723" y="72213"/>
                </a:cubicBezTo>
                <a:cubicBezTo>
                  <a:pt x="605542" y="25401"/>
                  <a:pt x="710382" y="0"/>
                  <a:pt x="817834" y="0"/>
                </a:cubicBezTo>
                <a:close/>
              </a:path>
            </a:pathLst>
          </a:custGeom>
          <a:solidFill>
            <a:srgbClr val="0072BC"/>
          </a:solidFill>
          <a:ln w="76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5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4ECB7-02E4-F0D4-38F5-240707B52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70E1DD-8308-0835-8B6C-3EED4FF4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736812"/>
            <a:ext cx="2376264" cy="356439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01BD36-3846-B453-8561-E4FF653AACAE}"/>
              </a:ext>
            </a:extLst>
          </p:cNvPr>
          <p:cNvSpPr txBox="1"/>
          <p:nvPr/>
        </p:nvSpPr>
        <p:spPr>
          <a:xfrm>
            <a:off x="4655840" y="4149080"/>
            <a:ext cx="3456384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Thank you</a:t>
            </a:r>
            <a:endParaRPr lang="en-NL" sz="5400" b="1" dirty="0" err="1">
              <a:solidFill>
                <a:schemeClr val="accent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DEAE6B-D770-ADA2-6CF8-016D38F1DA81}"/>
              </a:ext>
            </a:extLst>
          </p:cNvPr>
          <p:cNvGrpSpPr/>
          <p:nvPr/>
        </p:nvGrpSpPr>
        <p:grpSpPr>
          <a:xfrm>
            <a:off x="9336360" y="2132856"/>
            <a:ext cx="2621657" cy="3240360"/>
            <a:chOff x="9336360" y="1916832"/>
            <a:chExt cx="2621657" cy="324036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AF0077D-F12F-89E7-444B-F8ED17659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6360" y="2132856"/>
              <a:ext cx="2621657" cy="2621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5173CE-B624-A52D-8D74-EF2C2F5342D3}"/>
                </a:ext>
              </a:extLst>
            </p:cNvPr>
            <p:cNvSpPr txBox="1"/>
            <p:nvPr/>
          </p:nvSpPr>
          <p:spPr>
            <a:xfrm>
              <a:off x="9336360" y="1916832"/>
              <a:ext cx="2592288" cy="32403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fontAlgn="base"/>
              <a:r>
                <a:rPr lang="en-US" b="1" dirty="0">
                  <a:solidFill>
                    <a:schemeClr val="accent1"/>
                  </a:solidFill>
                </a:rPr>
                <a:t>2026 Global AI Report</a:t>
              </a:r>
            </a:p>
            <a:p>
              <a:pPr algn="ctr" fontAlgn="base"/>
              <a:endParaRPr lang="en-US" sz="1700" dirty="0">
                <a:solidFill>
                  <a:schemeClr val="accent1"/>
                </a:solidFill>
              </a:endParaRPr>
            </a:p>
            <a:p>
              <a:pPr algn="ctr" fontAlgn="base"/>
              <a:endParaRPr lang="en-US" sz="1700" dirty="0">
                <a:solidFill>
                  <a:schemeClr val="accent1"/>
                </a:solidFill>
              </a:endParaRPr>
            </a:p>
            <a:p>
              <a:pPr algn="ctr" fontAlgn="base"/>
              <a:endParaRPr lang="en-US" sz="1700" dirty="0">
                <a:solidFill>
                  <a:schemeClr val="accent1"/>
                </a:solidFill>
              </a:endParaRPr>
            </a:p>
            <a:p>
              <a:pPr algn="ctr" fontAlgn="base"/>
              <a:endParaRPr lang="en-US" sz="1700" dirty="0">
                <a:solidFill>
                  <a:schemeClr val="accent1"/>
                </a:solidFill>
              </a:endParaRPr>
            </a:p>
            <a:p>
              <a:pPr algn="ctr" fontAlgn="base"/>
              <a:endParaRPr lang="en-US" sz="1700" dirty="0">
                <a:solidFill>
                  <a:schemeClr val="accent1"/>
                </a:solidFill>
              </a:endParaRPr>
            </a:p>
            <a:p>
              <a:pPr algn="ctr" fontAlgn="base"/>
              <a:endParaRPr lang="en-US" sz="1700" dirty="0">
                <a:solidFill>
                  <a:schemeClr val="accent1"/>
                </a:solidFill>
              </a:endParaRPr>
            </a:p>
            <a:p>
              <a:pPr algn="ctr" fontAlgn="base"/>
              <a:endParaRPr lang="en-US" sz="1700" dirty="0">
                <a:solidFill>
                  <a:schemeClr val="accent1"/>
                </a:solidFill>
              </a:endParaRPr>
            </a:p>
            <a:p>
              <a:pPr algn="ctr" fontAlgn="base"/>
              <a:endParaRPr lang="en-US" sz="1700" dirty="0">
                <a:solidFill>
                  <a:schemeClr val="accent1"/>
                </a:solidFill>
              </a:endParaRPr>
            </a:p>
            <a:p>
              <a:pPr algn="ctr" fontAlgn="base"/>
              <a:endParaRPr lang="en-US" dirty="0">
                <a:solidFill>
                  <a:schemeClr val="accent1"/>
                </a:solidFill>
              </a:endParaRPr>
            </a:p>
            <a:p>
              <a:pPr algn="ctr" fontAlgn="base"/>
              <a:r>
                <a:rPr lang="en-US" sz="1200" i="1" dirty="0">
                  <a:solidFill>
                    <a:schemeClr val="accent1"/>
                  </a:solidFill>
                </a:rPr>
                <a:t>A playbook for AI leaders in Banking </a:t>
              </a:r>
            </a:p>
            <a:p>
              <a:pPr algn="ctr" fontAlgn="base"/>
              <a:r>
                <a:rPr lang="en-US" sz="1200" i="1" dirty="0">
                  <a:solidFill>
                    <a:schemeClr val="accent1"/>
                  </a:solidFill>
                </a:rPr>
                <a:t>and Financial Services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6001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 - Full Image Background">
  <a:themeElements>
    <a:clrScheme name="NTT DATA Colors 1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0072B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00FF"/>
      </a:hlink>
      <a:folHlink>
        <a:srgbClr val="0000FF"/>
      </a:folHlink>
    </a:clrScheme>
    <a:fontScheme name="NTT_DATA_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lIns="108000" tIns="72000" rIns="108000" bIns="72000" rtlCol="0" anchor="ctr"/>
      <a:lstStyle>
        <a:defPPr algn="ctr">
          <a:lnSpc>
            <a:spcPct val="11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 algn="l">
          <a:defRPr dirty="0"/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6BFB1022-CB34-4B15-9F3B-8B01968DD371}"/>
    </a:ext>
  </a:extLst>
</a:theme>
</file>

<file path=ppt/theme/theme10.xml><?xml version="1.0" encoding="utf-8"?>
<a:theme xmlns:a="http://schemas.openxmlformats.org/drawingml/2006/main" name="Dark Body Slid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DF55F6E1-085B-4372-BEEA-3BBE8693FD70}"/>
    </a:ext>
  </a:extLst>
</a:theme>
</file>

<file path=ppt/theme/theme11.xml><?xml version="1.0" encoding="utf-8"?>
<a:theme xmlns:a="http://schemas.openxmlformats.org/drawingml/2006/main" name="Dark Body Slides - Small Title, Large Subtitle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err="1" smtClean="0">
            <a:solidFill>
              <a:schemeClr val="tx1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912F9BCC-81CE-43FF-90FC-1CF8A50309CA}"/>
    </a:ext>
  </a:extLst>
</a:theme>
</file>

<file path=ppt/theme/theme12.xml><?xml version="1.0" encoding="utf-8"?>
<a:theme xmlns:a="http://schemas.openxmlformats.org/drawingml/2006/main" name="Dark Divider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45720" bIns="45720" rtlCol="0">
        <a:noAutofit/>
      </a:bodyPr>
      <a:lstStyle>
        <a:defPPr algn="l">
          <a:defRPr dirty="0" smtClean="0">
            <a:solidFill>
              <a:srgbClr val="FFFFFF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A8A71081-93CE-480B-AFBD-21CACF4C03BA}"/>
    </a:ext>
  </a:extLst>
</a:theme>
</file>

<file path=ppt/theme/theme13.xml><?xml version="1.0" encoding="utf-8"?>
<a:theme xmlns:a="http://schemas.openxmlformats.org/drawingml/2006/main" name="Dark Blank Slid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smtClean="0">
            <a:solidFill>
              <a:srgbClr val="FFFFFF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C6E35258-F3D7-4B2E-B75B-EFF826EED1C0}"/>
    </a:ext>
  </a:extLst>
</a:theme>
</file>

<file path=ppt/theme/theme14.xml><?xml version="1.0" encoding="utf-8"?>
<a:theme xmlns:a="http://schemas.openxmlformats.org/drawingml/2006/main" name="1_Back Covers">
  <a:themeElements>
    <a:clrScheme name="NTT DATA Colors 1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0072B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00FF"/>
      </a:hlink>
      <a:folHlink>
        <a:srgbClr val="0000FF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 cap="rnd">
          <a:solidFill>
            <a:schemeClr val="tx1">
              <a:lumMod val="50000"/>
            </a:schemeClr>
          </a:solidFill>
          <a:round/>
        </a:ln>
      </a:spPr>
      <a:bodyPr rtlCol="0" anchor="ctr"/>
      <a:lstStyle>
        <a:defPPr algn="ctr">
          <a:defRPr sz="1800"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dirty="0" err="1" smtClean="0">
            <a:solidFill>
              <a:srgbClr val="2E404D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DB1D71C7-A2A5-436F-AEBF-D0FAA4B45808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ght Covers - Partial Imag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err="1" smtClean="0">
            <a:solidFill>
              <a:srgbClr val="2E404D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09C1F4FE-3D3D-4E4E-8AC5-C5D92DFDEA59}"/>
    </a:ext>
  </a:extLst>
</a:theme>
</file>

<file path=ppt/theme/theme3.xml><?xml version="1.0" encoding="utf-8"?>
<a:theme xmlns:a="http://schemas.openxmlformats.org/drawingml/2006/main" name="Light Covers - No Image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45720" bIns="45720" rtlCol="0">
        <a:noAutofit/>
      </a:bodyPr>
      <a:lstStyle>
        <a:defPPr algn="l">
          <a:defRPr dirty="0" smtClean="0">
            <a:solidFill>
              <a:srgbClr val="2E404D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71B2DA3E-2DF6-4D01-A20C-E263381081DA}"/>
    </a:ext>
  </a:extLst>
</a:theme>
</file>

<file path=ppt/theme/theme4.xml><?xml version="1.0" encoding="utf-8"?>
<a:theme xmlns:a="http://schemas.openxmlformats.org/drawingml/2006/main" name="Light Body Slid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C146F23E-B709-4B2D-9758-8EB4940147ED}"/>
    </a:ext>
  </a:extLst>
</a:theme>
</file>

<file path=ppt/theme/theme5.xml><?xml version="1.0" encoding="utf-8"?>
<a:theme xmlns:a="http://schemas.openxmlformats.org/drawingml/2006/main" name="Light Body Slides - Small Title, Large Subtitle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8B19F434-353F-47FF-A1F7-53A0C457C0DD}"/>
    </a:ext>
  </a:extLst>
</a:theme>
</file>

<file path=ppt/theme/theme6.xml><?xml version="1.0" encoding="utf-8"?>
<a:theme xmlns:a="http://schemas.openxmlformats.org/drawingml/2006/main" name="Light Divider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45720" bIns="45720" rtlCol="0">
        <a:no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A3869863-12B1-475A-82A5-128864B9801C}"/>
    </a:ext>
  </a:extLst>
</a:theme>
</file>

<file path=ppt/theme/theme7.xml><?xml version="1.0" encoding="utf-8"?>
<a:theme xmlns:a="http://schemas.openxmlformats.org/drawingml/2006/main" name="Light Blank Slid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FE3E34BB-CC1C-46A6-8772-D6CF53A3F2E1}"/>
    </a:ext>
  </a:extLst>
</a:theme>
</file>

<file path=ppt/theme/theme8.xml><?xml version="1.0" encoding="utf-8"?>
<a:theme xmlns:a="http://schemas.openxmlformats.org/drawingml/2006/main" name="Dark Covers - Partial Images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err="1" smtClean="0">
            <a:solidFill>
              <a:srgbClr val="FFFFFF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C35056FF-E0F1-46A4-9DF3-6BEF71C59CA6}"/>
    </a:ext>
  </a:extLst>
</a:theme>
</file>

<file path=ppt/theme/theme9.xml><?xml version="1.0" encoding="utf-8"?>
<a:theme xmlns:a="http://schemas.openxmlformats.org/drawingml/2006/main" name="Dark Covers - No Image">
  <a:themeElements>
    <a:clrScheme name="NTT DATA 2024">
      <a:dk1>
        <a:srgbClr val="FFFFFF"/>
      </a:dk1>
      <a:lt1>
        <a:srgbClr val="070F26"/>
      </a:lt1>
      <a:dk2>
        <a:srgbClr val="2E404D"/>
      </a:dk2>
      <a:lt2>
        <a:srgbClr val="0072BC"/>
      </a:lt2>
      <a:accent1>
        <a:srgbClr val="19A3FC"/>
      </a:accent1>
      <a:accent2>
        <a:srgbClr val="00DFED"/>
      </a:accent2>
      <a:accent3>
        <a:srgbClr val="00CB5D"/>
      </a:accent3>
      <a:accent4>
        <a:srgbClr val="FFC400"/>
      </a:accent4>
      <a:accent5>
        <a:srgbClr val="FF7A00"/>
      </a:accent5>
      <a:accent6>
        <a:srgbClr val="949494"/>
      </a:accent6>
      <a:hlink>
        <a:srgbClr val="0072BC"/>
      </a:hlink>
      <a:folHlink>
        <a:srgbClr val="00DFED"/>
      </a:folHlink>
    </a:clrScheme>
    <a:fontScheme name="NTT DATA Fonts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9525">
          <a:solidFill>
            <a:schemeClr val="tx1">
              <a:lumMod val="50000"/>
            </a:schemeClr>
          </a:solidFill>
        </a:ln>
      </a:spPr>
      <a:bodyPr rtlCol="0" anchor="ctr"/>
      <a:lstStyle>
        <a:defPPr algn="ctr">
          <a:defRPr dirty="0" err="1" smtClean="0">
            <a:solidFill>
              <a:srgbClr val="2E404D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 algn="l">
          <a:defRPr dirty="0" err="1" smtClean="0">
            <a:solidFill>
              <a:srgbClr val="FFFFFF"/>
            </a:solidFill>
          </a:defRPr>
        </a:defPPr>
      </a:lstStyle>
    </a:txDef>
  </a:objectDefaults>
  <a:extraClrSchemeLst/>
  <a:custClrLst>
    <a:custClr name="A-Smart Navy">
      <a:srgbClr val="070F26"/>
    </a:custClr>
    <a:custClr name="B-White">
      <a:srgbClr val="FFFFFF"/>
    </a:custClr>
    <a:custClr name="C-Future Blue 150">
      <a:srgbClr val="005B96"/>
    </a:custClr>
    <a:custClr name="D-Future Blue">
      <a:srgbClr val="0072BC"/>
    </a:custClr>
    <a:custClr name="E-Future Blue 50">
      <a:srgbClr val="19A3FC"/>
    </a:custClr>
    <a:custClr name="F-Turquoise 100">
      <a:srgbClr val="009AA4"/>
    </a:custClr>
    <a:custClr name="G-Turquoise">
      <a:srgbClr val="00DFED"/>
    </a:custClr>
    <a:custClr name="H-Turquoise 50">
      <a:srgbClr val="7BF7FF"/>
    </a:custClr>
    <a:custClr name="I-Green 150">
      <a:srgbClr val="068941"/>
    </a:custClr>
    <a:custClr name="J-Green">
      <a:srgbClr val="00CB5D"/>
    </a:custClr>
    <a:custClr name="K-Green 50">
      <a:srgbClr val="38F990"/>
    </a:custClr>
    <a:custClr name="L-Yellow">
      <a:srgbClr val="FFC400"/>
    </a:custClr>
    <a:custClr name="M-Yellow 50">
      <a:srgbClr val="FFEDB2"/>
    </a:custClr>
    <a:custClr name="N-Yellow 100">
      <a:srgbClr val="FFDB66"/>
    </a:custClr>
    <a:custClr name="O-Orange 150">
      <a:srgbClr val="B22000"/>
    </a:custClr>
    <a:custClr name="P-Orange 100">
      <a:srgbClr val="E42600"/>
    </a:custClr>
    <a:custClr name="Q-Orange">
      <a:srgbClr val="FF7A00"/>
    </a:custClr>
    <a:custClr name="R-Grey 100">
      <a:srgbClr val="949494"/>
    </a:custClr>
    <a:custClr name="S-Grey 50">
      <a:srgbClr val="E8E8E8"/>
    </a:custClr>
    <a:custClr name="T-Black">
      <a:srgbClr val="000000"/>
    </a:custClr>
    <a:custClr name="U-Text Grey">
      <a:srgbClr val="2E404D"/>
    </a:custClr>
  </a:custClrLst>
  <a:extLst>
    <a:ext uri="{05A4C25C-085E-4340-85A3-A5531E510DB2}">
      <thm15:themeFamily xmlns:thm15="http://schemas.microsoft.com/office/thememl/2012/main" name="Presentation1" id="{09E09F61-42FD-4E5A-AEF2-0EB422DF44CE}" vid="{3731407F-107C-4663-813D-98F86288AD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342D8F955D4293CAC316A094059C" ma:contentTypeVersion="4" ma:contentTypeDescription="Create a new document." ma:contentTypeScope="" ma:versionID="4d9e358b569874dc8f0c1aa5bca84359">
  <xsd:schema xmlns:xsd="http://www.w3.org/2001/XMLSchema" xmlns:xs="http://www.w3.org/2001/XMLSchema" xmlns:p="http://schemas.microsoft.com/office/2006/metadata/properties" xmlns:ns2="ec3b4d7f-4905-43bb-bce8-01a48da7e1f8" targetNamespace="http://schemas.microsoft.com/office/2006/metadata/properties" ma:root="true" ma:fieldsID="43e4e6fa9a03edb5b2fed9e59f5264d5" ns2:_="">
    <xsd:import namespace="ec3b4d7f-4905-43bb-bce8-01a48da7e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b4d7f-4905-43bb-bce8-01a48da7e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EDA44-5050-44C4-946A-7DC46010C440}">
  <ds:schemaRefs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ec3b4d7f-4905-43bb-bce8-01a48da7e1f8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A002E3D-5681-4368-AFB5-1393CE0EB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3b4d7f-4905-43bb-bce8-01a48da7e1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F7E79A-1A30-45BE-A68D-3D0A89825F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NTT DATA Inc PowerPoint Template</Template>
  <TotalTime>335</TotalTime>
  <Words>103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Georgia</vt:lpstr>
      <vt:lpstr>Covers - Full Image Background</vt:lpstr>
      <vt:lpstr>Light Covers - Partial Images</vt:lpstr>
      <vt:lpstr>Light Covers - No Image</vt:lpstr>
      <vt:lpstr>Light Body Slides</vt:lpstr>
      <vt:lpstr>Light Body Slides - Small Title, Large Subtitle</vt:lpstr>
      <vt:lpstr>Light Dividers</vt:lpstr>
      <vt:lpstr>Light Blank Slides</vt:lpstr>
      <vt:lpstr>Dark Covers - Partial Images</vt:lpstr>
      <vt:lpstr>Dark Covers - No Image</vt:lpstr>
      <vt:lpstr>Dark Body Slides</vt:lpstr>
      <vt:lpstr>Dark Body Slides - Small Title, Large Subtitle</vt:lpstr>
      <vt:lpstr>Dark Dividers</vt:lpstr>
      <vt:lpstr>Dark Blank Slides</vt:lpstr>
      <vt:lpstr>1_Back Covers</vt:lpstr>
      <vt:lpstr>Intelligent Centralisation:   How AI-Driven Platforms Unify and Optimise Enterprise IT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Lex Veltman</dc:creator>
  <cp:keywords>NTT DATA, Inc.;PowerPoint Template</cp:keywords>
  <cp:lastModifiedBy>Lex Veltman</cp:lastModifiedBy>
  <cp:revision>3</cp:revision>
  <dcterms:created xsi:type="dcterms:W3CDTF">2026-05-21T09:08:35Z</dcterms:created>
  <dcterms:modified xsi:type="dcterms:W3CDTF">2026-05-27T12:49:08Z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Sensitivity Label: General</vt:lpwstr>
  </property>
  <property fmtid="{D5CDD505-2E9C-101B-9397-08002B2CF9AE}" pid="3" name="MSIP_Label_4637e5cc-ed1f-4ad6-a881-35c0f1c6f3d8_SetDate">
    <vt:lpwstr>2025-02-05T10:58:12Z</vt:lpwstr>
  </property>
  <property fmtid="{D5CDD505-2E9C-101B-9397-08002B2CF9AE}" pid="4" name="MSIP_Label_4637e5cc-ed1f-4ad6-a881-35c0f1c6f3d8_Method">
    <vt:lpwstr>Standard</vt:lpwstr>
  </property>
  <property fmtid="{D5CDD505-2E9C-101B-9397-08002B2CF9AE}" pid="5" name="MSIP_Label_4637e5cc-ed1f-4ad6-a881-35c0f1c6f3d8_SiteId">
    <vt:lpwstr>e3cf3c98-a978-465f-8254-9d541eeea73c</vt:lpwstr>
  </property>
  <property fmtid="{D5CDD505-2E9C-101B-9397-08002B2CF9AE}" pid="6" name="MSIP_Label_4637e5cc-ed1f-4ad6-a881-35c0f1c6f3d8_Name">
    <vt:lpwstr>General</vt:lpwstr>
  </property>
  <property fmtid="{D5CDD505-2E9C-101B-9397-08002B2CF9AE}" pid="7" name="ContentTypeId">
    <vt:lpwstr>0x0101003C30342D8F955D4293CAC316A094059C</vt:lpwstr>
  </property>
  <property fmtid="{D5CDD505-2E9C-101B-9397-08002B2CF9AE}" pid="8" name="MSIP_Label_4637e5cc-ed1f-4ad6-a881-35c0f1c6f3d8_ActionId">
    <vt:lpwstr>52d8e1cc-8ab1-40d1-8f7d-eae7d535b34f</vt:lpwstr>
  </property>
  <property fmtid="{D5CDD505-2E9C-101B-9397-08002B2CF9AE}" pid="9" name="MSIP_Label_4637e5cc-ed1f-4ad6-a881-35c0f1c6f3d8_Tag">
    <vt:lpwstr>50, 3, 0, 1</vt:lpwstr>
  </property>
  <property fmtid="{D5CDD505-2E9C-101B-9397-08002B2CF9AE}" pid="10" name="MSIP_Label_4637e5cc-ed1f-4ad6-a881-35c0f1c6f3d8_Enabled">
    <vt:lpwstr>true</vt:lpwstr>
  </property>
  <property fmtid="{D5CDD505-2E9C-101B-9397-08002B2CF9AE}" pid="11" name="ClassificationContentMarkingFooterLocations">
    <vt:lpwstr>Covers - Full Image Background:5\Light Covers - Partial Images:7\Light Covers - No Image:7\Light Body Slides:8\Light Body Slides - Small Title, Large Subtitle:8\Light Dividers:6\Light Blank Slides:4\Dark Covers - Partial Images:7\Dark Covers - No Image:5\Dark Body Slides:9\Dark Body Slides - Small Title, Large Subtitle:9\Dark Dividers:8\Dark Blank Slides:4\1_Back Covers:3</vt:lpwstr>
  </property>
  <property fmtid="{D5CDD505-2E9C-101B-9397-08002B2CF9AE}" pid="12" name="MSIP_Label_4637e5cc-ed1f-4ad6-a881-35c0f1c6f3d8_ContentBits">
    <vt:lpwstr>2</vt:lpwstr>
  </property>
</Properties>
</file>